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sldIdLst>
    <p:sldId id="346" r:id="rId5"/>
    <p:sldId id="375" r:id="rId6"/>
    <p:sldId id="402" r:id="rId7"/>
    <p:sldId id="401" r:id="rId8"/>
    <p:sldId id="404" r:id="rId9"/>
    <p:sldId id="415" r:id="rId10"/>
    <p:sldId id="418" r:id="rId11"/>
    <p:sldId id="419" r:id="rId12"/>
    <p:sldId id="420" r:id="rId13"/>
    <p:sldId id="301" r:id="rId14"/>
    <p:sldId id="298" r:id="rId15"/>
    <p:sldId id="297" r:id="rId16"/>
    <p:sldId id="296" r:id="rId17"/>
    <p:sldId id="295" r:id="rId18"/>
    <p:sldId id="300" r:id="rId19"/>
    <p:sldId id="294" r:id="rId20"/>
    <p:sldId id="306" r:id="rId21"/>
    <p:sldId id="305" r:id="rId22"/>
    <p:sldId id="304" r:id="rId23"/>
    <p:sldId id="303" r:id="rId24"/>
    <p:sldId id="302" r:id="rId25"/>
    <p:sldId id="310" r:id="rId26"/>
    <p:sldId id="311" r:id="rId27"/>
    <p:sldId id="309" r:id="rId28"/>
    <p:sldId id="307" r:id="rId29"/>
    <p:sldId id="308" r:id="rId30"/>
    <p:sldId id="313" r:id="rId31"/>
    <p:sldId id="314" r:id="rId32"/>
    <p:sldId id="315" r:id="rId33"/>
    <p:sldId id="319" r:id="rId34"/>
    <p:sldId id="316" r:id="rId35"/>
    <p:sldId id="321" r:id="rId36"/>
    <p:sldId id="323" r:id="rId37"/>
    <p:sldId id="322" r:id="rId38"/>
    <p:sldId id="325" r:id="rId39"/>
    <p:sldId id="324" r:id="rId40"/>
    <p:sldId id="320" r:id="rId41"/>
    <p:sldId id="326" r:id="rId42"/>
    <p:sldId id="421" r:id="rId43"/>
  </p:sldIdLst>
  <p:sldSz cx="12192000" cy="6858000"/>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3F7"/>
    <a:srgbClr val="EBF5FD"/>
    <a:srgbClr val="A1521A"/>
    <a:srgbClr val="42909E"/>
    <a:srgbClr val="172061"/>
    <a:srgbClr val="D26D25"/>
    <a:srgbClr val="72A3AE"/>
    <a:srgbClr val="94CBD5"/>
    <a:srgbClr val="9D5217"/>
    <a:srgbClr val="C8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311A53-BD59-4BB8-BE01-21FFF5FFCEE4}" v="4" dt="2020-09-24T13:24:50.1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0" autoAdjust="0"/>
    <p:restoredTop sz="94712" autoAdjust="0"/>
  </p:normalViewPr>
  <p:slideViewPr>
    <p:cSldViewPr snapToGrid="0">
      <p:cViewPr varScale="1">
        <p:scale>
          <a:sx n="79" d="100"/>
          <a:sy n="79" d="100"/>
        </p:scale>
        <p:origin x="427" y="43"/>
      </p:cViewPr>
      <p:guideLst/>
    </p:cSldViewPr>
  </p:slideViewPr>
  <p:outlineViewPr>
    <p:cViewPr>
      <p:scale>
        <a:sx n="33" d="100"/>
        <a:sy n="33" d="100"/>
      </p:scale>
      <p:origin x="0" y="-85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Weijermars" userId="e364d0b9-009e-4116-b78a-a86aed516e71" providerId="ADAL" clId="{D6311A53-BD59-4BB8-BE01-21FFF5FFCEE4}"/>
    <pc:docChg chg="undo custSel addSld delSld modSld">
      <pc:chgData name="Stijn Weijermars" userId="e364d0b9-009e-4116-b78a-a86aed516e71" providerId="ADAL" clId="{D6311A53-BD59-4BB8-BE01-21FFF5FFCEE4}" dt="2020-09-25T10:04:58.364" v="351" actId="20577"/>
      <pc:docMkLst>
        <pc:docMk/>
      </pc:docMkLst>
      <pc:sldChg chg="del">
        <pc:chgData name="Stijn Weijermars" userId="e364d0b9-009e-4116-b78a-a86aed516e71" providerId="ADAL" clId="{D6311A53-BD59-4BB8-BE01-21FFF5FFCEE4}" dt="2020-09-24T13:24:43.028" v="37"/>
        <pc:sldMkLst>
          <pc:docMk/>
          <pc:sldMk cId="1800193319" sldId="294"/>
        </pc:sldMkLst>
      </pc:sldChg>
      <pc:sldChg chg="del">
        <pc:chgData name="Stijn Weijermars" userId="e364d0b9-009e-4116-b78a-a86aed516e71" providerId="ADAL" clId="{D6311A53-BD59-4BB8-BE01-21FFF5FFCEE4}" dt="2020-09-24T13:24:43.028" v="37"/>
        <pc:sldMkLst>
          <pc:docMk/>
          <pc:sldMk cId="2934698607" sldId="295"/>
        </pc:sldMkLst>
      </pc:sldChg>
      <pc:sldChg chg="del">
        <pc:chgData name="Stijn Weijermars" userId="e364d0b9-009e-4116-b78a-a86aed516e71" providerId="ADAL" clId="{D6311A53-BD59-4BB8-BE01-21FFF5FFCEE4}" dt="2020-09-24T13:24:43.028" v="37"/>
        <pc:sldMkLst>
          <pc:docMk/>
          <pc:sldMk cId="955066501" sldId="296"/>
        </pc:sldMkLst>
      </pc:sldChg>
      <pc:sldChg chg="del">
        <pc:chgData name="Stijn Weijermars" userId="e364d0b9-009e-4116-b78a-a86aed516e71" providerId="ADAL" clId="{D6311A53-BD59-4BB8-BE01-21FFF5FFCEE4}" dt="2020-09-24T13:24:43.028" v="37"/>
        <pc:sldMkLst>
          <pc:docMk/>
          <pc:sldMk cId="2753675230" sldId="297"/>
        </pc:sldMkLst>
      </pc:sldChg>
      <pc:sldChg chg="del">
        <pc:chgData name="Stijn Weijermars" userId="e364d0b9-009e-4116-b78a-a86aed516e71" providerId="ADAL" clId="{D6311A53-BD59-4BB8-BE01-21FFF5FFCEE4}" dt="2020-09-24T13:24:43.028" v="37"/>
        <pc:sldMkLst>
          <pc:docMk/>
          <pc:sldMk cId="1234891219" sldId="298"/>
        </pc:sldMkLst>
      </pc:sldChg>
      <pc:sldChg chg="del">
        <pc:chgData name="Stijn Weijermars" userId="e364d0b9-009e-4116-b78a-a86aed516e71" providerId="ADAL" clId="{D6311A53-BD59-4BB8-BE01-21FFF5FFCEE4}" dt="2020-09-24T13:24:43.028" v="37"/>
        <pc:sldMkLst>
          <pc:docMk/>
          <pc:sldMk cId="811004217" sldId="300"/>
        </pc:sldMkLst>
      </pc:sldChg>
      <pc:sldChg chg="modSp del mod">
        <pc:chgData name="Stijn Weijermars" userId="e364d0b9-009e-4116-b78a-a86aed516e71" providerId="ADAL" clId="{D6311A53-BD59-4BB8-BE01-21FFF5FFCEE4}" dt="2020-09-24T13:25:18.867" v="74" actId="14100"/>
        <pc:sldMkLst>
          <pc:docMk/>
          <pc:sldMk cId="1450614088" sldId="301"/>
        </pc:sldMkLst>
        <pc:picChg chg="mod">
          <ac:chgData name="Stijn Weijermars" userId="e364d0b9-009e-4116-b78a-a86aed516e71" providerId="ADAL" clId="{D6311A53-BD59-4BB8-BE01-21FFF5FFCEE4}" dt="2020-09-24T13:25:18.867" v="74" actId="14100"/>
          <ac:picMkLst>
            <pc:docMk/>
            <pc:sldMk cId="1450614088" sldId="301"/>
            <ac:picMk id="5" creationId="{0A3D9C48-DE11-4700-A193-F0C7E19B24C3}"/>
          </ac:picMkLst>
        </pc:picChg>
      </pc:sldChg>
      <pc:sldChg chg="del">
        <pc:chgData name="Stijn Weijermars" userId="e364d0b9-009e-4116-b78a-a86aed516e71" providerId="ADAL" clId="{D6311A53-BD59-4BB8-BE01-21FFF5FFCEE4}" dt="2020-09-24T13:24:43.028" v="37"/>
        <pc:sldMkLst>
          <pc:docMk/>
          <pc:sldMk cId="265648939" sldId="302"/>
        </pc:sldMkLst>
      </pc:sldChg>
      <pc:sldChg chg="del">
        <pc:chgData name="Stijn Weijermars" userId="e364d0b9-009e-4116-b78a-a86aed516e71" providerId="ADAL" clId="{D6311A53-BD59-4BB8-BE01-21FFF5FFCEE4}" dt="2020-09-24T13:24:43.028" v="37"/>
        <pc:sldMkLst>
          <pc:docMk/>
          <pc:sldMk cId="1718477154" sldId="303"/>
        </pc:sldMkLst>
      </pc:sldChg>
      <pc:sldChg chg="del">
        <pc:chgData name="Stijn Weijermars" userId="e364d0b9-009e-4116-b78a-a86aed516e71" providerId="ADAL" clId="{D6311A53-BD59-4BB8-BE01-21FFF5FFCEE4}" dt="2020-09-24T13:24:43.028" v="37"/>
        <pc:sldMkLst>
          <pc:docMk/>
          <pc:sldMk cId="2600870035" sldId="304"/>
        </pc:sldMkLst>
      </pc:sldChg>
      <pc:sldChg chg="del">
        <pc:chgData name="Stijn Weijermars" userId="e364d0b9-009e-4116-b78a-a86aed516e71" providerId="ADAL" clId="{D6311A53-BD59-4BB8-BE01-21FFF5FFCEE4}" dt="2020-09-24T13:24:43.028" v="37"/>
        <pc:sldMkLst>
          <pc:docMk/>
          <pc:sldMk cId="3880868199" sldId="305"/>
        </pc:sldMkLst>
      </pc:sldChg>
      <pc:sldChg chg="del">
        <pc:chgData name="Stijn Weijermars" userId="e364d0b9-009e-4116-b78a-a86aed516e71" providerId="ADAL" clId="{D6311A53-BD59-4BB8-BE01-21FFF5FFCEE4}" dt="2020-09-24T13:24:43.028" v="37"/>
        <pc:sldMkLst>
          <pc:docMk/>
          <pc:sldMk cId="2499328691" sldId="306"/>
        </pc:sldMkLst>
      </pc:sldChg>
      <pc:sldChg chg="del">
        <pc:chgData name="Stijn Weijermars" userId="e364d0b9-009e-4116-b78a-a86aed516e71" providerId="ADAL" clId="{D6311A53-BD59-4BB8-BE01-21FFF5FFCEE4}" dt="2020-09-24T13:24:43.028" v="37"/>
        <pc:sldMkLst>
          <pc:docMk/>
          <pc:sldMk cId="3286767211" sldId="307"/>
        </pc:sldMkLst>
      </pc:sldChg>
      <pc:sldChg chg="add del">
        <pc:chgData name="Stijn Weijermars" userId="e364d0b9-009e-4116-b78a-a86aed516e71" providerId="ADAL" clId="{D6311A53-BD59-4BB8-BE01-21FFF5FFCEE4}" dt="2020-09-24T13:28:13.124" v="111" actId="47"/>
        <pc:sldMkLst>
          <pc:docMk/>
          <pc:sldMk cId="4281402528" sldId="308"/>
        </pc:sldMkLst>
      </pc:sldChg>
      <pc:sldChg chg="del">
        <pc:chgData name="Stijn Weijermars" userId="e364d0b9-009e-4116-b78a-a86aed516e71" providerId="ADAL" clId="{D6311A53-BD59-4BB8-BE01-21FFF5FFCEE4}" dt="2020-09-24T13:24:43.028" v="37"/>
        <pc:sldMkLst>
          <pc:docMk/>
          <pc:sldMk cId="2366441629" sldId="309"/>
        </pc:sldMkLst>
      </pc:sldChg>
      <pc:sldChg chg="del">
        <pc:chgData name="Stijn Weijermars" userId="e364d0b9-009e-4116-b78a-a86aed516e71" providerId="ADAL" clId="{D6311A53-BD59-4BB8-BE01-21FFF5FFCEE4}" dt="2020-09-24T13:24:43.028" v="37"/>
        <pc:sldMkLst>
          <pc:docMk/>
          <pc:sldMk cId="3023945227" sldId="310"/>
        </pc:sldMkLst>
      </pc:sldChg>
      <pc:sldChg chg="del">
        <pc:chgData name="Stijn Weijermars" userId="e364d0b9-009e-4116-b78a-a86aed516e71" providerId="ADAL" clId="{D6311A53-BD59-4BB8-BE01-21FFF5FFCEE4}" dt="2020-09-24T13:24:43.028" v="37"/>
        <pc:sldMkLst>
          <pc:docMk/>
          <pc:sldMk cId="223265528" sldId="311"/>
        </pc:sldMkLst>
      </pc:sldChg>
      <pc:sldChg chg="del">
        <pc:chgData name="Stijn Weijermars" userId="e364d0b9-009e-4116-b78a-a86aed516e71" providerId="ADAL" clId="{D6311A53-BD59-4BB8-BE01-21FFF5FFCEE4}" dt="2020-09-24T13:28:05.453" v="109" actId="47"/>
        <pc:sldMkLst>
          <pc:docMk/>
          <pc:sldMk cId="867578448" sldId="312"/>
        </pc:sldMkLst>
      </pc:sldChg>
      <pc:sldChg chg="del">
        <pc:chgData name="Stijn Weijermars" userId="e364d0b9-009e-4116-b78a-a86aed516e71" providerId="ADAL" clId="{D6311A53-BD59-4BB8-BE01-21FFF5FFCEE4}" dt="2020-09-24T13:24:43.028" v="37"/>
        <pc:sldMkLst>
          <pc:docMk/>
          <pc:sldMk cId="4090525569" sldId="313"/>
        </pc:sldMkLst>
      </pc:sldChg>
      <pc:sldChg chg="del">
        <pc:chgData name="Stijn Weijermars" userId="e364d0b9-009e-4116-b78a-a86aed516e71" providerId="ADAL" clId="{D6311A53-BD59-4BB8-BE01-21FFF5FFCEE4}" dt="2020-09-24T13:24:43.028" v="37"/>
        <pc:sldMkLst>
          <pc:docMk/>
          <pc:sldMk cId="2172339976" sldId="314"/>
        </pc:sldMkLst>
      </pc:sldChg>
      <pc:sldChg chg="del">
        <pc:chgData name="Stijn Weijermars" userId="e364d0b9-009e-4116-b78a-a86aed516e71" providerId="ADAL" clId="{D6311A53-BD59-4BB8-BE01-21FFF5FFCEE4}" dt="2020-09-24T13:24:43.028" v="37"/>
        <pc:sldMkLst>
          <pc:docMk/>
          <pc:sldMk cId="1551499835" sldId="315"/>
        </pc:sldMkLst>
      </pc:sldChg>
      <pc:sldChg chg="del">
        <pc:chgData name="Stijn Weijermars" userId="e364d0b9-009e-4116-b78a-a86aed516e71" providerId="ADAL" clId="{D6311A53-BD59-4BB8-BE01-21FFF5FFCEE4}" dt="2020-09-24T13:24:43.028" v="37"/>
        <pc:sldMkLst>
          <pc:docMk/>
          <pc:sldMk cId="47158856" sldId="316"/>
        </pc:sldMkLst>
      </pc:sldChg>
      <pc:sldChg chg="del">
        <pc:chgData name="Stijn Weijermars" userId="e364d0b9-009e-4116-b78a-a86aed516e71" providerId="ADAL" clId="{D6311A53-BD59-4BB8-BE01-21FFF5FFCEE4}" dt="2020-09-24T13:26:56.526" v="108" actId="47"/>
        <pc:sldMkLst>
          <pc:docMk/>
          <pc:sldMk cId="1180193532" sldId="317"/>
        </pc:sldMkLst>
      </pc:sldChg>
      <pc:sldChg chg="del">
        <pc:chgData name="Stijn Weijermars" userId="e364d0b9-009e-4116-b78a-a86aed516e71" providerId="ADAL" clId="{D6311A53-BD59-4BB8-BE01-21FFF5FFCEE4}" dt="2020-09-24T13:28:53.993" v="112" actId="47"/>
        <pc:sldMkLst>
          <pc:docMk/>
          <pc:sldMk cId="3156328208" sldId="318"/>
        </pc:sldMkLst>
      </pc:sldChg>
      <pc:sldChg chg="del">
        <pc:chgData name="Stijn Weijermars" userId="e364d0b9-009e-4116-b78a-a86aed516e71" providerId="ADAL" clId="{D6311A53-BD59-4BB8-BE01-21FFF5FFCEE4}" dt="2020-09-24T13:24:43.028" v="37"/>
        <pc:sldMkLst>
          <pc:docMk/>
          <pc:sldMk cId="2167363177" sldId="319"/>
        </pc:sldMkLst>
      </pc:sldChg>
      <pc:sldChg chg="del">
        <pc:chgData name="Stijn Weijermars" userId="e364d0b9-009e-4116-b78a-a86aed516e71" providerId="ADAL" clId="{D6311A53-BD59-4BB8-BE01-21FFF5FFCEE4}" dt="2020-09-24T13:24:43.028" v="37"/>
        <pc:sldMkLst>
          <pc:docMk/>
          <pc:sldMk cId="2506639734" sldId="320"/>
        </pc:sldMkLst>
      </pc:sldChg>
      <pc:sldChg chg="del">
        <pc:chgData name="Stijn Weijermars" userId="e364d0b9-009e-4116-b78a-a86aed516e71" providerId="ADAL" clId="{D6311A53-BD59-4BB8-BE01-21FFF5FFCEE4}" dt="2020-09-24T13:24:43.028" v="37"/>
        <pc:sldMkLst>
          <pc:docMk/>
          <pc:sldMk cId="2730534451" sldId="321"/>
        </pc:sldMkLst>
      </pc:sldChg>
      <pc:sldChg chg="del">
        <pc:chgData name="Stijn Weijermars" userId="e364d0b9-009e-4116-b78a-a86aed516e71" providerId="ADAL" clId="{D6311A53-BD59-4BB8-BE01-21FFF5FFCEE4}" dt="2020-09-24T13:24:43.028" v="37"/>
        <pc:sldMkLst>
          <pc:docMk/>
          <pc:sldMk cId="1833380552" sldId="322"/>
        </pc:sldMkLst>
      </pc:sldChg>
      <pc:sldChg chg="del">
        <pc:chgData name="Stijn Weijermars" userId="e364d0b9-009e-4116-b78a-a86aed516e71" providerId="ADAL" clId="{D6311A53-BD59-4BB8-BE01-21FFF5FFCEE4}" dt="2020-09-24T13:24:43.028" v="37"/>
        <pc:sldMkLst>
          <pc:docMk/>
          <pc:sldMk cId="3218597620" sldId="323"/>
        </pc:sldMkLst>
      </pc:sldChg>
      <pc:sldChg chg="del">
        <pc:chgData name="Stijn Weijermars" userId="e364d0b9-009e-4116-b78a-a86aed516e71" providerId="ADAL" clId="{D6311A53-BD59-4BB8-BE01-21FFF5FFCEE4}" dt="2020-09-24T13:24:43.028" v="37"/>
        <pc:sldMkLst>
          <pc:docMk/>
          <pc:sldMk cId="1973623817" sldId="324"/>
        </pc:sldMkLst>
      </pc:sldChg>
      <pc:sldChg chg="del">
        <pc:chgData name="Stijn Weijermars" userId="e364d0b9-009e-4116-b78a-a86aed516e71" providerId="ADAL" clId="{D6311A53-BD59-4BB8-BE01-21FFF5FFCEE4}" dt="2020-09-24T13:24:43.028" v="37"/>
        <pc:sldMkLst>
          <pc:docMk/>
          <pc:sldMk cId="3078187522" sldId="325"/>
        </pc:sldMkLst>
      </pc:sldChg>
      <pc:sldChg chg="del">
        <pc:chgData name="Stijn Weijermars" userId="e364d0b9-009e-4116-b78a-a86aed516e71" providerId="ADAL" clId="{D6311A53-BD59-4BB8-BE01-21FFF5FFCEE4}" dt="2020-09-24T13:24:43.028" v="37"/>
        <pc:sldMkLst>
          <pc:docMk/>
          <pc:sldMk cId="393467011" sldId="326"/>
        </pc:sldMkLst>
      </pc:sldChg>
      <pc:sldChg chg="modSp mod">
        <pc:chgData name="Stijn Weijermars" userId="e364d0b9-009e-4116-b78a-a86aed516e71" providerId="ADAL" clId="{D6311A53-BD59-4BB8-BE01-21FFF5FFCEE4}" dt="2020-09-25T10:04:58.364" v="351" actId="20577"/>
        <pc:sldMkLst>
          <pc:docMk/>
          <pc:sldMk cId="163694343" sldId="346"/>
        </pc:sldMkLst>
        <pc:spChg chg="mod">
          <ac:chgData name="Stijn Weijermars" userId="e364d0b9-009e-4116-b78a-a86aed516e71" providerId="ADAL" clId="{D6311A53-BD59-4BB8-BE01-21FFF5FFCEE4}" dt="2020-09-25T10:04:58.364" v="351" actId="20577"/>
          <ac:spMkLst>
            <pc:docMk/>
            <pc:sldMk cId="163694343" sldId="346"/>
            <ac:spMk id="6" creationId="{CDB1A3C0-56B0-4A77-BF10-AD535F6312BC}"/>
          </ac:spMkLst>
        </pc:spChg>
      </pc:sldChg>
      <pc:sldChg chg="del">
        <pc:chgData name="Stijn Weijermars" userId="e364d0b9-009e-4116-b78a-a86aed516e71" providerId="ADAL" clId="{D6311A53-BD59-4BB8-BE01-21FFF5FFCEE4}" dt="2020-09-24T12:42:55.585" v="2" actId="47"/>
        <pc:sldMkLst>
          <pc:docMk/>
          <pc:sldMk cId="638500552" sldId="365"/>
        </pc:sldMkLst>
      </pc:sldChg>
      <pc:sldChg chg="del">
        <pc:chgData name="Stijn Weijermars" userId="e364d0b9-009e-4116-b78a-a86aed516e71" providerId="ADAL" clId="{D6311A53-BD59-4BB8-BE01-21FFF5FFCEE4}" dt="2020-09-24T12:42:57.043" v="3" actId="47"/>
        <pc:sldMkLst>
          <pc:docMk/>
          <pc:sldMk cId="3864781474" sldId="366"/>
        </pc:sldMkLst>
      </pc:sldChg>
      <pc:sldChg chg="del">
        <pc:chgData name="Stijn Weijermars" userId="e364d0b9-009e-4116-b78a-a86aed516e71" providerId="ADAL" clId="{D6311A53-BD59-4BB8-BE01-21FFF5FFCEE4}" dt="2020-09-24T12:44:25.643" v="25" actId="47"/>
        <pc:sldMkLst>
          <pc:docMk/>
          <pc:sldMk cId="2072116575" sldId="374"/>
        </pc:sldMkLst>
      </pc:sldChg>
      <pc:sldChg chg="del">
        <pc:chgData name="Stijn Weijermars" userId="e364d0b9-009e-4116-b78a-a86aed516e71" providerId="ADAL" clId="{D6311A53-BD59-4BB8-BE01-21FFF5FFCEE4}" dt="2020-09-24T12:43:00.158" v="5" actId="47"/>
        <pc:sldMkLst>
          <pc:docMk/>
          <pc:sldMk cId="3488027977" sldId="380"/>
        </pc:sldMkLst>
      </pc:sldChg>
      <pc:sldChg chg="del">
        <pc:chgData name="Stijn Weijermars" userId="e364d0b9-009e-4116-b78a-a86aed516e71" providerId="ADAL" clId="{D6311A53-BD59-4BB8-BE01-21FFF5FFCEE4}" dt="2020-09-24T12:42:58.778" v="4" actId="47"/>
        <pc:sldMkLst>
          <pc:docMk/>
          <pc:sldMk cId="4126463836" sldId="387"/>
        </pc:sldMkLst>
      </pc:sldChg>
      <pc:sldChg chg="del">
        <pc:chgData name="Stijn Weijermars" userId="e364d0b9-009e-4116-b78a-a86aed516e71" providerId="ADAL" clId="{D6311A53-BD59-4BB8-BE01-21FFF5FFCEE4}" dt="2020-09-24T12:42:53.214" v="0" actId="47"/>
        <pc:sldMkLst>
          <pc:docMk/>
          <pc:sldMk cId="788615591" sldId="395"/>
        </pc:sldMkLst>
      </pc:sldChg>
      <pc:sldChg chg="del">
        <pc:chgData name="Stijn Weijermars" userId="e364d0b9-009e-4116-b78a-a86aed516e71" providerId="ADAL" clId="{D6311A53-BD59-4BB8-BE01-21FFF5FFCEE4}" dt="2020-09-24T12:42:54.315" v="1" actId="47"/>
        <pc:sldMkLst>
          <pc:docMk/>
          <pc:sldMk cId="1264300815" sldId="398"/>
        </pc:sldMkLst>
      </pc:sldChg>
      <pc:sldChg chg="del">
        <pc:chgData name="Stijn Weijermars" userId="e364d0b9-009e-4116-b78a-a86aed516e71" providerId="ADAL" clId="{D6311A53-BD59-4BB8-BE01-21FFF5FFCEE4}" dt="2020-09-24T12:43:11.298" v="6" actId="47"/>
        <pc:sldMkLst>
          <pc:docMk/>
          <pc:sldMk cId="3255380806" sldId="400"/>
        </pc:sldMkLst>
      </pc:sldChg>
      <pc:sldChg chg="del">
        <pc:chgData name="Stijn Weijermars" userId="e364d0b9-009e-4116-b78a-a86aed516e71" providerId="ADAL" clId="{D6311A53-BD59-4BB8-BE01-21FFF5FFCEE4}" dt="2020-09-24T12:43:20.048" v="7" actId="47"/>
        <pc:sldMkLst>
          <pc:docMk/>
          <pc:sldMk cId="1981537612" sldId="403"/>
        </pc:sldMkLst>
      </pc:sldChg>
      <pc:sldChg chg="del">
        <pc:chgData name="Stijn Weijermars" userId="e364d0b9-009e-4116-b78a-a86aed516e71" providerId="ADAL" clId="{D6311A53-BD59-4BB8-BE01-21FFF5FFCEE4}" dt="2020-09-24T12:43:28.253" v="9" actId="47"/>
        <pc:sldMkLst>
          <pc:docMk/>
          <pc:sldMk cId="320764836" sldId="405"/>
        </pc:sldMkLst>
      </pc:sldChg>
      <pc:sldChg chg="del">
        <pc:chgData name="Stijn Weijermars" userId="e364d0b9-009e-4116-b78a-a86aed516e71" providerId="ADAL" clId="{D6311A53-BD59-4BB8-BE01-21FFF5FFCEE4}" dt="2020-09-24T12:43:29.783" v="10" actId="47"/>
        <pc:sldMkLst>
          <pc:docMk/>
          <pc:sldMk cId="575228144" sldId="406"/>
        </pc:sldMkLst>
      </pc:sldChg>
      <pc:sldChg chg="del">
        <pc:chgData name="Stijn Weijermars" userId="e364d0b9-009e-4116-b78a-a86aed516e71" providerId="ADAL" clId="{D6311A53-BD59-4BB8-BE01-21FFF5FFCEE4}" dt="2020-09-24T12:43:35.163" v="11" actId="47"/>
        <pc:sldMkLst>
          <pc:docMk/>
          <pc:sldMk cId="3691898868" sldId="407"/>
        </pc:sldMkLst>
      </pc:sldChg>
      <pc:sldChg chg="del">
        <pc:chgData name="Stijn Weijermars" userId="e364d0b9-009e-4116-b78a-a86aed516e71" providerId="ADAL" clId="{D6311A53-BD59-4BB8-BE01-21FFF5FFCEE4}" dt="2020-09-24T12:43:39.572" v="12" actId="47"/>
        <pc:sldMkLst>
          <pc:docMk/>
          <pc:sldMk cId="7922784" sldId="408"/>
        </pc:sldMkLst>
      </pc:sldChg>
      <pc:sldChg chg="del">
        <pc:chgData name="Stijn Weijermars" userId="e364d0b9-009e-4116-b78a-a86aed516e71" providerId="ADAL" clId="{D6311A53-BD59-4BB8-BE01-21FFF5FFCEE4}" dt="2020-09-24T12:43:55.038" v="13" actId="47"/>
        <pc:sldMkLst>
          <pc:docMk/>
          <pc:sldMk cId="1493588420" sldId="409"/>
        </pc:sldMkLst>
      </pc:sldChg>
      <pc:sldChg chg="del">
        <pc:chgData name="Stijn Weijermars" userId="e364d0b9-009e-4116-b78a-a86aed516e71" providerId="ADAL" clId="{D6311A53-BD59-4BB8-BE01-21FFF5FFCEE4}" dt="2020-09-24T12:43:22.504" v="8" actId="47"/>
        <pc:sldMkLst>
          <pc:docMk/>
          <pc:sldMk cId="4160281677" sldId="410"/>
        </pc:sldMkLst>
      </pc:sldChg>
      <pc:sldChg chg="del">
        <pc:chgData name="Stijn Weijermars" userId="e364d0b9-009e-4116-b78a-a86aed516e71" providerId="ADAL" clId="{D6311A53-BD59-4BB8-BE01-21FFF5FFCEE4}" dt="2020-09-24T12:43:58.780" v="14" actId="47"/>
        <pc:sldMkLst>
          <pc:docMk/>
          <pc:sldMk cId="829753470" sldId="411"/>
        </pc:sldMkLst>
      </pc:sldChg>
      <pc:sldChg chg="del">
        <pc:chgData name="Stijn Weijermars" userId="e364d0b9-009e-4116-b78a-a86aed516e71" providerId="ADAL" clId="{D6311A53-BD59-4BB8-BE01-21FFF5FFCEE4}" dt="2020-09-24T12:43:59.547" v="15" actId="47"/>
        <pc:sldMkLst>
          <pc:docMk/>
          <pc:sldMk cId="2909392303" sldId="412"/>
        </pc:sldMkLst>
      </pc:sldChg>
      <pc:sldChg chg="del">
        <pc:chgData name="Stijn Weijermars" userId="e364d0b9-009e-4116-b78a-a86aed516e71" providerId="ADAL" clId="{D6311A53-BD59-4BB8-BE01-21FFF5FFCEE4}" dt="2020-09-24T12:44:00.363" v="16" actId="47"/>
        <pc:sldMkLst>
          <pc:docMk/>
          <pc:sldMk cId="3710105099" sldId="413"/>
        </pc:sldMkLst>
      </pc:sldChg>
      <pc:sldChg chg="del">
        <pc:chgData name="Stijn Weijermars" userId="e364d0b9-009e-4116-b78a-a86aed516e71" providerId="ADAL" clId="{D6311A53-BD59-4BB8-BE01-21FFF5FFCEE4}" dt="2020-09-24T12:44:01.050" v="17" actId="47"/>
        <pc:sldMkLst>
          <pc:docMk/>
          <pc:sldMk cId="493055708" sldId="414"/>
        </pc:sldMkLst>
      </pc:sldChg>
      <pc:sldChg chg="del">
        <pc:chgData name="Stijn Weijermars" userId="e364d0b9-009e-4116-b78a-a86aed516e71" providerId="ADAL" clId="{D6311A53-BD59-4BB8-BE01-21FFF5FFCEE4}" dt="2020-09-24T12:44:28.520" v="26" actId="47"/>
        <pc:sldMkLst>
          <pc:docMk/>
          <pc:sldMk cId="1074842766" sldId="416"/>
        </pc:sldMkLst>
      </pc:sldChg>
      <pc:sldChg chg="del">
        <pc:chgData name="Stijn Weijermars" userId="e364d0b9-009e-4116-b78a-a86aed516e71" providerId="ADAL" clId="{D6311A53-BD59-4BB8-BE01-21FFF5FFCEE4}" dt="2020-09-24T12:44:02.244" v="18" actId="47"/>
        <pc:sldMkLst>
          <pc:docMk/>
          <pc:sldMk cId="4180404987" sldId="417"/>
        </pc:sldMkLst>
      </pc:sldChg>
      <pc:sldChg chg="modSp mod">
        <pc:chgData name="Stijn Weijermars" userId="e364d0b9-009e-4116-b78a-a86aed516e71" providerId="ADAL" clId="{D6311A53-BD59-4BB8-BE01-21FFF5FFCEE4}" dt="2020-09-24T12:44:22.671" v="24" actId="20577"/>
        <pc:sldMkLst>
          <pc:docMk/>
          <pc:sldMk cId="3256423767" sldId="418"/>
        </pc:sldMkLst>
        <pc:spChg chg="mod">
          <ac:chgData name="Stijn Weijermars" userId="e364d0b9-009e-4116-b78a-a86aed516e71" providerId="ADAL" clId="{D6311A53-BD59-4BB8-BE01-21FFF5FFCEE4}" dt="2020-09-24T12:44:22.671" v="24" actId="20577"/>
          <ac:spMkLst>
            <pc:docMk/>
            <pc:sldMk cId="3256423767" sldId="418"/>
            <ac:spMk id="2" creationId="{995B59A6-B50D-4523-8856-D85A1BBA7405}"/>
          </ac:spMkLst>
        </pc:spChg>
      </pc:sldChg>
      <pc:sldChg chg="addSp modSp new mod">
        <pc:chgData name="Stijn Weijermars" userId="e364d0b9-009e-4116-b78a-a86aed516e71" providerId="ADAL" clId="{D6311A53-BD59-4BB8-BE01-21FFF5FFCEE4}" dt="2020-09-24T13:23:09.819" v="36" actId="1076"/>
        <pc:sldMkLst>
          <pc:docMk/>
          <pc:sldMk cId="1822905730" sldId="419"/>
        </pc:sldMkLst>
        <pc:spChg chg="mod ord">
          <ac:chgData name="Stijn Weijermars" userId="e364d0b9-009e-4116-b78a-a86aed516e71" providerId="ADAL" clId="{D6311A53-BD59-4BB8-BE01-21FFF5FFCEE4}" dt="2020-09-24T13:23:09.819" v="36" actId="1076"/>
          <ac:spMkLst>
            <pc:docMk/>
            <pc:sldMk cId="1822905730" sldId="419"/>
            <ac:spMk id="3" creationId="{AEE5CBFA-15BD-4BF3-8B5E-6EB0F9E63514}"/>
          </ac:spMkLst>
        </pc:spChg>
        <pc:picChg chg="add mod">
          <ac:chgData name="Stijn Weijermars" userId="e364d0b9-009e-4116-b78a-a86aed516e71" providerId="ADAL" clId="{D6311A53-BD59-4BB8-BE01-21FFF5FFCEE4}" dt="2020-09-24T13:23:03.095" v="35" actId="14100"/>
          <ac:picMkLst>
            <pc:docMk/>
            <pc:sldMk cId="1822905730" sldId="419"/>
            <ac:picMk id="5" creationId="{B3D85EF9-571D-406F-9E2A-CBDEC0889F38}"/>
          </ac:picMkLst>
        </pc:picChg>
      </pc:sldChg>
      <pc:sldChg chg="delSp modSp new mod">
        <pc:chgData name="Stijn Weijermars" userId="e364d0b9-009e-4116-b78a-a86aed516e71" providerId="ADAL" clId="{D6311A53-BD59-4BB8-BE01-21FFF5FFCEE4}" dt="2020-09-24T13:25:40.272" v="107" actId="1076"/>
        <pc:sldMkLst>
          <pc:docMk/>
          <pc:sldMk cId="1893008459" sldId="420"/>
        </pc:sldMkLst>
        <pc:spChg chg="mod">
          <ac:chgData name="Stijn Weijermars" userId="e364d0b9-009e-4116-b78a-a86aed516e71" providerId="ADAL" clId="{D6311A53-BD59-4BB8-BE01-21FFF5FFCEE4}" dt="2020-09-24T13:25:40.272" v="107" actId="1076"/>
          <ac:spMkLst>
            <pc:docMk/>
            <pc:sldMk cId="1893008459" sldId="420"/>
            <ac:spMk id="2" creationId="{CFA5108C-2CA3-4E52-A5F6-90C73C9B1D54}"/>
          </ac:spMkLst>
        </pc:spChg>
        <pc:spChg chg="del mod">
          <ac:chgData name="Stijn Weijermars" userId="e364d0b9-009e-4116-b78a-a86aed516e71" providerId="ADAL" clId="{D6311A53-BD59-4BB8-BE01-21FFF5FFCEE4}" dt="2020-09-24T13:25:36.377" v="106" actId="478"/>
          <ac:spMkLst>
            <pc:docMk/>
            <pc:sldMk cId="1893008459" sldId="420"/>
            <ac:spMk id="3" creationId="{F3DF7D71-A7BD-4C53-A942-51CB24021898}"/>
          </ac:spMkLst>
        </pc:spChg>
      </pc:sldChg>
      <pc:sldChg chg="modSp new mod">
        <pc:chgData name="Stijn Weijermars" userId="e364d0b9-009e-4116-b78a-a86aed516e71" providerId="ADAL" clId="{D6311A53-BD59-4BB8-BE01-21FFF5FFCEE4}" dt="2020-09-24T14:43:08.005" v="345" actId="20577"/>
        <pc:sldMkLst>
          <pc:docMk/>
          <pc:sldMk cId="3810478232" sldId="421"/>
        </pc:sldMkLst>
        <pc:spChg chg="mod">
          <ac:chgData name="Stijn Weijermars" userId="e364d0b9-009e-4116-b78a-a86aed516e71" providerId="ADAL" clId="{D6311A53-BD59-4BB8-BE01-21FFF5FFCEE4}" dt="2020-09-24T13:29:15.434" v="126" actId="20577"/>
          <ac:spMkLst>
            <pc:docMk/>
            <pc:sldMk cId="3810478232" sldId="421"/>
            <ac:spMk id="2" creationId="{179D34D8-02CC-4BB2-BFED-AEFF3B2DE447}"/>
          </ac:spMkLst>
        </pc:spChg>
        <pc:spChg chg="mod">
          <ac:chgData name="Stijn Weijermars" userId="e364d0b9-009e-4116-b78a-a86aed516e71" providerId="ADAL" clId="{D6311A53-BD59-4BB8-BE01-21FFF5FFCEE4}" dt="2020-09-24T14:43:08.005" v="345" actId="20577"/>
          <ac:spMkLst>
            <pc:docMk/>
            <pc:sldMk cId="3810478232" sldId="421"/>
            <ac:spMk id="3" creationId="{9425DDEE-CF71-40B5-83A4-5D29407999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D1F7AA9-1F83-45A3-BEC1-0B19E81F2AE3}" type="datetimeFigureOut">
              <a:rPr lang="nl-NL" smtClean="0"/>
              <a:t>25-9-2020</a:t>
            </a:fld>
            <a:endParaRPr lang="nl-NL"/>
          </a:p>
        </p:txBody>
      </p:sp>
      <p:sp>
        <p:nvSpPr>
          <p:cNvPr id="4" name="Tijdelijke aanduiding voor dia-afbeelding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71EF8B88-49C2-453F-92C1-FE690164DB82}" type="slidenum">
              <a:rPr lang="nl-NL" smtClean="0"/>
              <a:t>‹nr.›</a:t>
            </a:fld>
            <a:endParaRPr lang="nl-NL"/>
          </a:p>
        </p:txBody>
      </p:sp>
    </p:spTree>
    <p:extLst>
      <p:ext uri="{BB962C8B-B14F-4D97-AF65-F5344CB8AC3E}">
        <p14:creationId xmlns:p14="http://schemas.microsoft.com/office/powerpoint/2010/main" val="415454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6444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3324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0470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87631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9062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7844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5359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360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5288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6272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21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solidFill>
                  <a:prstClr val="black">
                    <a:tint val="75000"/>
                  </a:prstClr>
                </a:solidFill>
              </a:rPr>
              <a:pPr/>
              <a:t>25-9-2020</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solidFill>
                  <a:prstClr val="black">
                    <a:tint val="75000"/>
                  </a:prstClr>
                </a:solidFill>
              </a:rPr>
              <a:pPr/>
              <a:t>‹nr.›</a:t>
            </a:fld>
            <a:endParaRPr lang="nl-NL">
              <a:solidFill>
                <a:prstClr val="black">
                  <a:tint val="75000"/>
                </a:prstClr>
              </a:solidFill>
            </a:endParaRPr>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792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klimaateffectatlas.nl/nl/overzich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postart.nl/icescream/16-02-2018/VPWON_127627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4DE6D3D-C3E3-44F4-A04C-84A4103CA4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083" y="0"/>
            <a:ext cx="17953084" cy="6858000"/>
          </a:xfrm>
          <a:prstGeom prst="rect">
            <a:avLst/>
          </a:prstGeom>
        </p:spPr>
      </p:pic>
      <p:sp>
        <p:nvSpPr>
          <p:cNvPr id="2" name="Titel 1">
            <a:extLst>
              <a:ext uri="{FF2B5EF4-FFF2-40B4-BE49-F238E27FC236}">
                <a16:creationId xmlns:a16="http://schemas.microsoft.com/office/drawing/2014/main" id="{31196460-293A-422E-9BEE-30632C18D262}"/>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EE2A069E-D329-47CF-8253-AAE185B1E00D}"/>
              </a:ext>
            </a:extLst>
          </p:cNvPr>
          <p:cNvSpPr>
            <a:spLocks noGrp="1"/>
          </p:cNvSpPr>
          <p:nvPr>
            <p:ph idx="1"/>
          </p:nvPr>
        </p:nvSpPr>
        <p:spPr/>
        <p:txBody>
          <a:bodyPr/>
          <a:lstStyle/>
          <a:p>
            <a:endParaRPr lang="nl-NL" dirty="0"/>
          </a:p>
        </p:txBody>
      </p:sp>
      <p:sp>
        <p:nvSpPr>
          <p:cNvPr id="5" name="Titel 1">
            <a:extLst>
              <a:ext uri="{FF2B5EF4-FFF2-40B4-BE49-F238E27FC236}">
                <a16:creationId xmlns:a16="http://schemas.microsoft.com/office/drawing/2014/main" id="{67467E89-8FF8-4A04-8D46-7FE0C3DD5953}"/>
              </a:ext>
            </a:extLst>
          </p:cNvPr>
          <p:cNvSpPr txBox="1">
            <a:spLocks/>
          </p:cNvSpPr>
          <p:nvPr/>
        </p:nvSpPr>
        <p:spPr>
          <a:xfrm>
            <a:off x="0" y="5757070"/>
            <a:ext cx="103632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4400" dirty="0">
                <a:solidFill>
                  <a:schemeClr val="bg1"/>
                </a:solidFill>
              </a:rPr>
              <a:t>Water en energie</a:t>
            </a:r>
          </a:p>
        </p:txBody>
      </p:sp>
      <p:sp>
        <p:nvSpPr>
          <p:cNvPr id="6" name="Ondertitel 2">
            <a:extLst>
              <a:ext uri="{FF2B5EF4-FFF2-40B4-BE49-F238E27FC236}">
                <a16:creationId xmlns:a16="http://schemas.microsoft.com/office/drawing/2014/main" id="{CDB1A3C0-56B0-4A77-BF10-AD535F6312BC}"/>
              </a:ext>
            </a:extLst>
          </p:cNvPr>
          <p:cNvSpPr txBox="1">
            <a:spLocks/>
          </p:cNvSpPr>
          <p:nvPr/>
        </p:nvSpPr>
        <p:spPr>
          <a:xfrm>
            <a:off x="8971444" y="5105400"/>
            <a:ext cx="3114932"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2400">
                <a:solidFill>
                  <a:schemeClr val="bg1"/>
                </a:solidFill>
              </a:rPr>
              <a:t>25-9-2019</a:t>
            </a:r>
            <a:endParaRPr lang="nl-NL" sz="2400" dirty="0">
              <a:solidFill>
                <a:schemeClr val="bg1"/>
              </a:solidFill>
            </a:endParaRPr>
          </a:p>
          <a:p>
            <a:r>
              <a:rPr lang="nl-NL" sz="2400" dirty="0">
                <a:solidFill>
                  <a:schemeClr val="bg1"/>
                </a:solidFill>
              </a:rPr>
              <a:t>Jaar 3 – Periode 1</a:t>
            </a:r>
          </a:p>
          <a:p>
            <a:r>
              <a:rPr lang="nl-NL" sz="2400" dirty="0">
                <a:solidFill>
                  <a:schemeClr val="bg1"/>
                </a:solidFill>
              </a:rPr>
              <a:t>Les 4</a:t>
            </a:r>
          </a:p>
        </p:txBody>
      </p:sp>
      <p:sp>
        <p:nvSpPr>
          <p:cNvPr id="7" name="Rechthoek 6">
            <a:extLst>
              <a:ext uri="{FF2B5EF4-FFF2-40B4-BE49-F238E27FC236}">
                <a16:creationId xmlns:a16="http://schemas.microsoft.com/office/drawing/2014/main" id="{268E7462-0461-4603-8CE2-5553AFB448D8}"/>
              </a:ext>
            </a:extLst>
          </p:cNvPr>
          <p:cNvSpPr/>
          <p:nvPr/>
        </p:nvSpPr>
        <p:spPr>
          <a:xfrm>
            <a:off x="8114308" y="181895"/>
            <a:ext cx="2124428" cy="369332"/>
          </a:xfrm>
          <a:prstGeom prst="rect">
            <a:avLst/>
          </a:prstGeom>
        </p:spPr>
        <p:txBody>
          <a:bodyPr wrap="none">
            <a:spAutoFit/>
          </a:bodyPr>
          <a:lstStyle/>
          <a:p>
            <a:r>
              <a:rPr lang="nl-NL" dirty="0">
                <a:solidFill>
                  <a:schemeClr val="bg1">
                    <a:lumMod val="50000"/>
                  </a:schemeClr>
                </a:solidFill>
              </a:rPr>
              <a:t>IBS De Leefbare Stad</a:t>
            </a:r>
          </a:p>
        </p:txBody>
      </p:sp>
    </p:spTree>
    <p:extLst>
      <p:ext uri="{BB962C8B-B14F-4D97-AF65-F5344CB8AC3E}">
        <p14:creationId xmlns:p14="http://schemas.microsoft.com/office/powerpoint/2010/main" val="1636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35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275F3-91B9-4E8A-A53E-0340A863057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843B861-E2A1-49E4-AD66-99FCBA0AD64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0A3D9C48-DE11-4700-A193-F0C7E19B24C3}"/>
              </a:ext>
            </a:extLst>
          </p:cNvPr>
          <p:cNvPicPr>
            <a:picLocks noChangeAspect="1"/>
          </p:cNvPicPr>
          <p:nvPr/>
        </p:nvPicPr>
        <p:blipFill>
          <a:blip r:embed="rId2"/>
          <a:stretch>
            <a:fillRect/>
          </a:stretch>
        </p:blipFill>
        <p:spPr>
          <a:xfrm>
            <a:off x="0" y="61912"/>
            <a:ext cx="11868150" cy="6923088"/>
          </a:xfrm>
          <a:prstGeom prst="rect">
            <a:avLst/>
          </a:prstGeom>
        </p:spPr>
      </p:pic>
    </p:spTree>
    <p:extLst>
      <p:ext uri="{BB962C8B-B14F-4D97-AF65-F5344CB8AC3E}">
        <p14:creationId xmlns:p14="http://schemas.microsoft.com/office/powerpoint/2010/main" val="145061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2F175-C4DB-41A6-9FB0-C50C07F4821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17AE35E-5CC0-49BE-A1EA-80F92C40A59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D15A005-2FBF-40FD-9D9A-268DA3002464}"/>
              </a:ext>
            </a:extLst>
          </p:cNvPr>
          <p:cNvPicPr>
            <a:picLocks noChangeAspect="1"/>
          </p:cNvPicPr>
          <p:nvPr/>
        </p:nvPicPr>
        <p:blipFill>
          <a:blip r:embed="rId2"/>
          <a:stretch>
            <a:fillRect/>
          </a:stretch>
        </p:blipFill>
        <p:spPr>
          <a:xfrm>
            <a:off x="900112" y="47625"/>
            <a:ext cx="10391775" cy="6762750"/>
          </a:xfrm>
          <a:prstGeom prst="rect">
            <a:avLst/>
          </a:prstGeom>
        </p:spPr>
      </p:pic>
    </p:spTree>
    <p:extLst>
      <p:ext uri="{BB962C8B-B14F-4D97-AF65-F5344CB8AC3E}">
        <p14:creationId xmlns:p14="http://schemas.microsoft.com/office/powerpoint/2010/main" val="1234891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2B43EC-C6E3-41A9-A08D-3982798EC65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7111DC4-4B99-41D9-90AC-6E796B6460F2}"/>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253A1B0-7F72-469E-BDDE-73DB89CF99F8}"/>
              </a:ext>
            </a:extLst>
          </p:cNvPr>
          <p:cNvPicPr>
            <a:picLocks noChangeAspect="1"/>
          </p:cNvPicPr>
          <p:nvPr/>
        </p:nvPicPr>
        <p:blipFill>
          <a:blip r:embed="rId2"/>
          <a:stretch>
            <a:fillRect/>
          </a:stretch>
        </p:blipFill>
        <p:spPr>
          <a:xfrm>
            <a:off x="52387" y="90487"/>
            <a:ext cx="12087225" cy="6677025"/>
          </a:xfrm>
          <a:prstGeom prst="rect">
            <a:avLst/>
          </a:prstGeom>
        </p:spPr>
      </p:pic>
    </p:spTree>
    <p:extLst>
      <p:ext uri="{BB962C8B-B14F-4D97-AF65-F5344CB8AC3E}">
        <p14:creationId xmlns:p14="http://schemas.microsoft.com/office/powerpoint/2010/main" val="275367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E33E9-0E5E-4807-9FF3-C43466D1FC3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3EEF609-5F67-4DD7-AC77-79511DF4EB1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48B8A02-5227-47C5-BFCC-F259D87DA19A}"/>
              </a:ext>
            </a:extLst>
          </p:cNvPr>
          <p:cNvPicPr>
            <a:picLocks noChangeAspect="1"/>
          </p:cNvPicPr>
          <p:nvPr/>
        </p:nvPicPr>
        <p:blipFill>
          <a:blip r:embed="rId2"/>
          <a:stretch>
            <a:fillRect/>
          </a:stretch>
        </p:blipFill>
        <p:spPr>
          <a:xfrm>
            <a:off x="152400" y="52387"/>
            <a:ext cx="11887200" cy="6753225"/>
          </a:xfrm>
          <a:prstGeom prst="rect">
            <a:avLst/>
          </a:prstGeom>
        </p:spPr>
      </p:pic>
    </p:spTree>
    <p:extLst>
      <p:ext uri="{BB962C8B-B14F-4D97-AF65-F5344CB8AC3E}">
        <p14:creationId xmlns:p14="http://schemas.microsoft.com/office/powerpoint/2010/main" val="95506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AEAD6-7287-4E57-9239-37B0F36596B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3722DF3-3662-420D-B64B-C718213E072A}"/>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96127D6-9705-4035-B399-C05775EDD0E4}"/>
              </a:ext>
            </a:extLst>
          </p:cNvPr>
          <p:cNvPicPr>
            <a:picLocks noChangeAspect="1"/>
          </p:cNvPicPr>
          <p:nvPr/>
        </p:nvPicPr>
        <p:blipFill>
          <a:blip r:embed="rId2"/>
          <a:stretch>
            <a:fillRect/>
          </a:stretch>
        </p:blipFill>
        <p:spPr>
          <a:xfrm>
            <a:off x="152400" y="71437"/>
            <a:ext cx="11887200" cy="6715125"/>
          </a:xfrm>
          <a:prstGeom prst="rect">
            <a:avLst/>
          </a:prstGeom>
        </p:spPr>
      </p:pic>
    </p:spTree>
    <p:extLst>
      <p:ext uri="{BB962C8B-B14F-4D97-AF65-F5344CB8AC3E}">
        <p14:creationId xmlns:p14="http://schemas.microsoft.com/office/powerpoint/2010/main" val="293469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94373-AE84-4470-9177-29417332C38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93BD2A8-814D-4104-AED5-F16C7DCDE9D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95C331A-B4C4-4F94-829E-45BA28555ECD}"/>
              </a:ext>
            </a:extLst>
          </p:cNvPr>
          <p:cNvPicPr>
            <a:picLocks noChangeAspect="1"/>
          </p:cNvPicPr>
          <p:nvPr/>
        </p:nvPicPr>
        <p:blipFill>
          <a:blip r:embed="rId2"/>
          <a:stretch>
            <a:fillRect/>
          </a:stretch>
        </p:blipFill>
        <p:spPr>
          <a:xfrm>
            <a:off x="0" y="80226"/>
            <a:ext cx="12192000" cy="6697548"/>
          </a:xfrm>
          <a:prstGeom prst="rect">
            <a:avLst/>
          </a:prstGeom>
        </p:spPr>
      </p:pic>
    </p:spTree>
    <p:extLst>
      <p:ext uri="{BB962C8B-B14F-4D97-AF65-F5344CB8AC3E}">
        <p14:creationId xmlns:p14="http://schemas.microsoft.com/office/powerpoint/2010/main" val="811004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834EC-3F6A-45F3-A905-8E8773AF3B0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3B7FF5D-3EEC-4CAF-A61F-BCE5E977E74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3C27E30-7EB6-4EB9-9DC7-6CADF6AAA84E}"/>
              </a:ext>
            </a:extLst>
          </p:cNvPr>
          <p:cNvPicPr>
            <a:picLocks noChangeAspect="1"/>
          </p:cNvPicPr>
          <p:nvPr/>
        </p:nvPicPr>
        <p:blipFill>
          <a:blip r:embed="rId2"/>
          <a:stretch>
            <a:fillRect/>
          </a:stretch>
        </p:blipFill>
        <p:spPr>
          <a:xfrm>
            <a:off x="209550" y="76200"/>
            <a:ext cx="11772900" cy="6705600"/>
          </a:xfrm>
          <a:prstGeom prst="rect">
            <a:avLst/>
          </a:prstGeom>
        </p:spPr>
      </p:pic>
    </p:spTree>
    <p:extLst>
      <p:ext uri="{BB962C8B-B14F-4D97-AF65-F5344CB8AC3E}">
        <p14:creationId xmlns:p14="http://schemas.microsoft.com/office/powerpoint/2010/main" val="1800193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AE392-3C35-4E76-9855-7596D62837A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72CE774-67CA-4DF2-91D1-6ED6229027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82B184A2-819E-43DD-8804-5F654EAF35C2}"/>
              </a:ext>
            </a:extLst>
          </p:cNvPr>
          <p:cNvPicPr>
            <a:picLocks noChangeAspect="1"/>
          </p:cNvPicPr>
          <p:nvPr/>
        </p:nvPicPr>
        <p:blipFill>
          <a:blip r:embed="rId2"/>
          <a:stretch>
            <a:fillRect/>
          </a:stretch>
        </p:blipFill>
        <p:spPr>
          <a:xfrm>
            <a:off x="133350" y="76200"/>
            <a:ext cx="11925300" cy="6705600"/>
          </a:xfrm>
          <a:prstGeom prst="rect">
            <a:avLst/>
          </a:prstGeom>
        </p:spPr>
      </p:pic>
    </p:spTree>
    <p:extLst>
      <p:ext uri="{BB962C8B-B14F-4D97-AF65-F5344CB8AC3E}">
        <p14:creationId xmlns:p14="http://schemas.microsoft.com/office/powerpoint/2010/main" val="249932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7BA1-F6E8-4847-A721-291A97613E5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B9D8DC4-6238-4EC0-A863-36B599A347E6}"/>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AA3BEF08-8690-4049-934C-5A32281B6E0D}"/>
              </a:ext>
            </a:extLst>
          </p:cNvPr>
          <p:cNvPicPr>
            <a:picLocks noChangeAspect="1"/>
          </p:cNvPicPr>
          <p:nvPr/>
        </p:nvPicPr>
        <p:blipFill>
          <a:blip r:embed="rId2"/>
          <a:stretch>
            <a:fillRect/>
          </a:stretch>
        </p:blipFill>
        <p:spPr>
          <a:xfrm>
            <a:off x="171450" y="138112"/>
            <a:ext cx="11849100" cy="6581775"/>
          </a:xfrm>
          <a:prstGeom prst="rect">
            <a:avLst/>
          </a:prstGeom>
        </p:spPr>
      </p:pic>
    </p:spTree>
    <p:extLst>
      <p:ext uri="{BB962C8B-B14F-4D97-AF65-F5344CB8AC3E}">
        <p14:creationId xmlns:p14="http://schemas.microsoft.com/office/powerpoint/2010/main" val="388086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71EA6-4C5C-46C0-99A5-BEF83EA4B78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CE30BBE-FBCD-4449-BDBA-6B00E692D0F7}"/>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2D63B24-6BF7-4DE5-AC72-92C58413F6EB}"/>
              </a:ext>
            </a:extLst>
          </p:cNvPr>
          <p:cNvPicPr>
            <a:picLocks noChangeAspect="1"/>
          </p:cNvPicPr>
          <p:nvPr/>
        </p:nvPicPr>
        <p:blipFill>
          <a:blip r:embed="rId2"/>
          <a:stretch>
            <a:fillRect/>
          </a:stretch>
        </p:blipFill>
        <p:spPr>
          <a:xfrm>
            <a:off x="695325" y="219075"/>
            <a:ext cx="10801350" cy="6419850"/>
          </a:xfrm>
          <a:prstGeom prst="rect">
            <a:avLst/>
          </a:prstGeom>
        </p:spPr>
      </p:pic>
    </p:spTree>
    <p:extLst>
      <p:ext uri="{BB962C8B-B14F-4D97-AF65-F5344CB8AC3E}">
        <p14:creationId xmlns:p14="http://schemas.microsoft.com/office/powerpoint/2010/main" val="260087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9789-60A5-40DA-97FD-CE7F9E50B89D}"/>
              </a:ext>
            </a:extLst>
          </p:cNvPr>
          <p:cNvSpPr>
            <a:spLocks noGrp="1"/>
          </p:cNvSpPr>
          <p:nvPr>
            <p:ph type="title"/>
          </p:nvPr>
        </p:nvSpPr>
        <p:spPr/>
        <p:txBody>
          <a:bodyPr/>
          <a:lstStyle/>
          <a:p>
            <a:r>
              <a:rPr lang="nl-NL" dirty="0"/>
              <a:t>Deltaplan Ruimtelijke Adaptatie</a:t>
            </a:r>
          </a:p>
        </p:txBody>
      </p:sp>
      <p:sp>
        <p:nvSpPr>
          <p:cNvPr id="3" name="Tijdelijke aanduiding voor inhoud 2">
            <a:extLst>
              <a:ext uri="{FF2B5EF4-FFF2-40B4-BE49-F238E27FC236}">
                <a16:creationId xmlns:a16="http://schemas.microsoft.com/office/drawing/2014/main" id="{6ACEEF13-B3F9-4D97-8F69-B327F6A16303}"/>
              </a:ext>
            </a:extLst>
          </p:cNvPr>
          <p:cNvSpPr>
            <a:spLocks noGrp="1"/>
          </p:cNvSpPr>
          <p:nvPr>
            <p:ph idx="1"/>
          </p:nvPr>
        </p:nvSpPr>
        <p:spPr/>
        <p:txBody>
          <a:bodyPr/>
          <a:lstStyle/>
          <a:p>
            <a:r>
              <a:rPr lang="nl-NL" dirty="0"/>
              <a:t>Gezamenlijk plan van gemeenten, waterschappen, provincies en het Rijk. </a:t>
            </a:r>
          </a:p>
          <a:p>
            <a:r>
              <a:rPr lang="nl-NL" dirty="0"/>
              <a:t>Het plan versnelt en intensiveert de aanpak van:</a:t>
            </a:r>
          </a:p>
          <a:p>
            <a:pPr lvl="1"/>
            <a:r>
              <a:rPr lang="nl-NL" dirty="0"/>
              <a:t>wateroverlast</a:t>
            </a:r>
          </a:p>
          <a:p>
            <a:pPr lvl="1"/>
            <a:r>
              <a:rPr lang="nl-NL" dirty="0"/>
              <a:t>gevolgen van overstromingen</a:t>
            </a:r>
          </a:p>
          <a:p>
            <a:pPr lvl="1"/>
            <a:r>
              <a:rPr lang="nl-NL" dirty="0"/>
              <a:t>hittestress</a:t>
            </a:r>
          </a:p>
          <a:p>
            <a:pPr lvl="1"/>
            <a:r>
              <a:rPr lang="nl-NL" dirty="0"/>
              <a:t>droogte </a:t>
            </a:r>
          </a:p>
        </p:txBody>
      </p:sp>
      <p:pic>
        <p:nvPicPr>
          <p:cNvPr id="4" name="Afbeelding 3">
            <a:extLst>
              <a:ext uri="{FF2B5EF4-FFF2-40B4-BE49-F238E27FC236}">
                <a16:creationId xmlns:a16="http://schemas.microsoft.com/office/drawing/2014/main" id="{F6F66985-6A0C-49F5-945B-2443BF192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71645" y="5018147"/>
            <a:ext cx="4678954" cy="1546577"/>
          </a:xfrm>
          <a:prstGeom prst="rect">
            <a:avLst/>
          </a:prstGeom>
        </p:spPr>
      </p:pic>
    </p:spTree>
    <p:extLst>
      <p:ext uri="{BB962C8B-B14F-4D97-AF65-F5344CB8AC3E}">
        <p14:creationId xmlns:p14="http://schemas.microsoft.com/office/powerpoint/2010/main" val="37889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50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1" presetClass="entr" presetSubtype="0" fill="hold"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150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B69ED8-B89E-4872-A346-DCC61F6815D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2700951-8DFD-4966-97B6-C7B98733690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65FA3B99-5123-4D36-A601-81784365E0B3}"/>
              </a:ext>
            </a:extLst>
          </p:cNvPr>
          <p:cNvPicPr>
            <a:picLocks noChangeAspect="1"/>
          </p:cNvPicPr>
          <p:nvPr/>
        </p:nvPicPr>
        <p:blipFill>
          <a:blip r:embed="rId2"/>
          <a:stretch>
            <a:fillRect/>
          </a:stretch>
        </p:blipFill>
        <p:spPr>
          <a:xfrm>
            <a:off x="138112" y="276225"/>
            <a:ext cx="11915775" cy="6305550"/>
          </a:xfrm>
          <a:prstGeom prst="rect">
            <a:avLst/>
          </a:prstGeom>
        </p:spPr>
      </p:pic>
    </p:spTree>
    <p:extLst>
      <p:ext uri="{BB962C8B-B14F-4D97-AF65-F5344CB8AC3E}">
        <p14:creationId xmlns:p14="http://schemas.microsoft.com/office/powerpoint/2010/main" val="1718477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CA55F4-850A-444A-AFD6-C7EBA22B263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E00217C-A1B7-4B12-B917-07F8E3000B3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B5060A7-9AC4-4447-8B66-EA7876A62AC0}"/>
              </a:ext>
            </a:extLst>
          </p:cNvPr>
          <p:cNvPicPr>
            <a:picLocks noChangeAspect="1"/>
          </p:cNvPicPr>
          <p:nvPr/>
        </p:nvPicPr>
        <p:blipFill>
          <a:blip r:embed="rId2"/>
          <a:stretch>
            <a:fillRect/>
          </a:stretch>
        </p:blipFill>
        <p:spPr>
          <a:xfrm>
            <a:off x="123825" y="23812"/>
            <a:ext cx="11944350" cy="6810375"/>
          </a:xfrm>
          <a:prstGeom prst="rect">
            <a:avLst/>
          </a:prstGeom>
        </p:spPr>
      </p:pic>
    </p:spTree>
    <p:extLst>
      <p:ext uri="{BB962C8B-B14F-4D97-AF65-F5344CB8AC3E}">
        <p14:creationId xmlns:p14="http://schemas.microsoft.com/office/powerpoint/2010/main" val="26564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8478C-AD0B-4D62-958D-13DB24EA29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6A70971-3352-4F01-8E5B-17F02E0F560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5E36819-0FB0-4238-8BD5-5625E56DC5C3}"/>
              </a:ext>
            </a:extLst>
          </p:cNvPr>
          <p:cNvPicPr>
            <a:picLocks noChangeAspect="1"/>
          </p:cNvPicPr>
          <p:nvPr/>
        </p:nvPicPr>
        <p:blipFill>
          <a:blip r:embed="rId2"/>
          <a:stretch>
            <a:fillRect/>
          </a:stretch>
        </p:blipFill>
        <p:spPr>
          <a:xfrm>
            <a:off x="0" y="247879"/>
            <a:ext cx="12192000" cy="6362241"/>
          </a:xfrm>
          <a:prstGeom prst="rect">
            <a:avLst/>
          </a:prstGeom>
        </p:spPr>
      </p:pic>
    </p:spTree>
    <p:extLst>
      <p:ext uri="{BB962C8B-B14F-4D97-AF65-F5344CB8AC3E}">
        <p14:creationId xmlns:p14="http://schemas.microsoft.com/office/powerpoint/2010/main" val="302394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F32B5-B06A-4CBA-9AFF-D67CABDBD67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22CA283-3AE3-4CAC-AB63-0BD3D8BE8AD1}"/>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AFFB0DB-AE97-4ABB-B5FA-110BA93270CF}"/>
              </a:ext>
            </a:extLst>
          </p:cNvPr>
          <p:cNvPicPr>
            <a:picLocks noChangeAspect="1"/>
          </p:cNvPicPr>
          <p:nvPr/>
        </p:nvPicPr>
        <p:blipFill>
          <a:blip r:embed="rId2"/>
          <a:stretch>
            <a:fillRect/>
          </a:stretch>
        </p:blipFill>
        <p:spPr>
          <a:xfrm>
            <a:off x="223837" y="95250"/>
            <a:ext cx="11744325" cy="6667500"/>
          </a:xfrm>
          <a:prstGeom prst="rect">
            <a:avLst/>
          </a:prstGeom>
        </p:spPr>
      </p:pic>
    </p:spTree>
    <p:extLst>
      <p:ext uri="{BB962C8B-B14F-4D97-AF65-F5344CB8AC3E}">
        <p14:creationId xmlns:p14="http://schemas.microsoft.com/office/powerpoint/2010/main" val="223265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5A759-BF57-4F0E-98A2-88A6F7965E8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90E98AC-EE69-4756-9B01-B56162B6B0B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6614DA6-C110-4115-88B3-DFDE1EDD306F}"/>
              </a:ext>
            </a:extLst>
          </p:cNvPr>
          <p:cNvPicPr>
            <a:picLocks noChangeAspect="1"/>
          </p:cNvPicPr>
          <p:nvPr/>
        </p:nvPicPr>
        <p:blipFill>
          <a:blip r:embed="rId2"/>
          <a:stretch>
            <a:fillRect/>
          </a:stretch>
        </p:blipFill>
        <p:spPr>
          <a:xfrm>
            <a:off x="209550" y="104775"/>
            <a:ext cx="11772900" cy="6648450"/>
          </a:xfrm>
          <a:prstGeom prst="rect">
            <a:avLst/>
          </a:prstGeom>
        </p:spPr>
      </p:pic>
    </p:spTree>
    <p:extLst>
      <p:ext uri="{BB962C8B-B14F-4D97-AF65-F5344CB8AC3E}">
        <p14:creationId xmlns:p14="http://schemas.microsoft.com/office/powerpoint/2010/main" val="2366441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D29E0-4540-479F-97B9-7D415E5A256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2577DA6-5800-4EAB-A89A-5E10F36B462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0639B6D-FED7-435F-9D9A-FF688CB8CCBF}"/>
              </a:ext>
            </a:extLst>
          </p:cNvPr>
          <p:cNvPicPr>
            <a:picLocks noChangeAspect="1"/>
          </p:cNvPicPr>
          <p:nvPr/>
        </p:nvPicPr>
        <p:blipFill>
          <a:blip r:embed="rId2"/>
          <a:stretch>
            <a:fillRect/>
          </a:stretch>
        </p:blipFill>
        <p:spPr>
          <a:xfrm>
            <a:off x="723900" y="147637"/>
            <a:ext cx="10744200" cy="6562725"/>
          </a:xfrm>
          <a:prstGeom prst="rect">
            <a:avLst/>
          </a:prstGeom>
        </p:spPr>
      </p:pic>
    </p:spTree>
    <p:extLst>
      <p:ext uri="{BB962C8B-B14F-4D97-AF65-F5344CB8AC3E}">
        <p14:creationId xmlns:p14="http://schemas.microsoft.com/office/powerpoint/2010/main" val="3286767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A7295-0B50-4CFE-B96A-72DA2572FC2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1B2E123-6414-4F01-B19A-D8045F63C25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AB3D2C3-7E25-403D-8241-ABEAD74F33A1}"/>
              </a:ext>
            </a:extLst>
          </p:cNvPr>
          <p:cNvPicPr>
            <a:picLocks noChangeAspect="1"/>
          </p:cNvPicPr>
          <p:nvPr/>
        </p:nvPicPr>
        <p:blipFill>
          <a:blip r:embed="rId2"/>
          <a:stretch>
            <a:fillRect/>
          </a:stretch>
        </p:blipFill>
        <p:spPr>
          <a:xfrm>
            <a:off x="376237" y="76200"/>
            <a:ext cx="11439525" cy="6705600"/>
          </a:xfrm>
          <a:prstGeom prst="rect">
            <a:avLst/>
          </a:prstGeom>
        </p:spPr>
      </p:pic>
    </p:spTree>
    <p:extLst>
      <p:ext uri="{BB962C8B-B14F-4D97-AF65-F5344CB8AC3E}">
        <p14:creationId xmlns:p14="http://schemas.microsoft.com/office/powerpoint/2010/main" val="4281402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6EA11-F398-475A-BF8F-47826D1E43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AC723CC-59C4-41D9-AD7E-3C30BE056D57}"/>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6764D74-2A19-4810-A05D-DA4106CF8457}"/>
              </a:ext>
            </a:extLst>
          </p:cNvPr>
          <p:cNvPicPr>
            <a:picLocks noChangeAspect="1"/>
          </p:cNvPicPr>
          <p:nvPr/>
        </p:nvPicPr>
        <p:blipFill>
          <a:blip r:embed="rId2"/>
          <a:stretch>
            <a:fillRect/>
          </a:stretch>
        </p:blipFill>
        <p:spPr>
          <a:xfrm>
            <a:off x="523875" y="66675"/>
            <a:ext cx="11144250" cy="6724650"/>
          </a:xfrm>
          <a:prstGeom prst="rect">
            <a:avLst/>
          </a:prstGeom>
        </p:spPr>
      </p:pic>
    </p:spTree>
    <p:extLst>
      <p:ext uri="{BB962C8B-B14F-4D97-AF65-F5344CB8AC3E}">
        <p14:creationId xmlns:p14="http://schemas.microsoft.com/office/powerpoint/2010/main" val="4090525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2BA9F-7B62-4FC2-992D-FD471205DF8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AE4A9A4-6796-40AE-9247-10669E797685}"/>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661BBC8-E5CD-4B2F-82BA-B31A84902922}"/>
              </a:ext>
            </a:extLst>
          </p:cNvPr>
          <p:cNvPicPr>
            <a:picLocks noChangeAspect="1"/>
          </p:cNvPicPr>
          <p:nvPr/>
        </p:nvPicPr>
        <p:blipFill>
          <a:blip r:embed="rId2"/>
          <a:stretch>
            <a:fillRect/>
          </a:stretch>
        </p:blipFill>
        <p:spPr>
          <a:xfrm>
            <a:off x="142875" y="119062"/>
            <a:ext cx="11906250" cy="6619875"/>
          </a:xfrm>
          <a:prstGeom prst="rect">
            <a:avLst/>
          </a:prstGeom>
        </p:spPr>
      </p:pic>
    </p:spTree>
    <p:extLst>
      <p:ext uri="{BB962C8B-B14F-4D97-AF65-F5344CB8AC3E}">
        <p14:creationId xmlns:p14="http://schemas.microsoft.com/office/powerpoint/2010/main" val="2172339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2CD15-45B0-4F09-9031-C9E61381DBF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2830970-7042-4151-9223-7E5140EE32AF}"/>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DF402FC1-3188-4E50-8A49-8DFBFE79E31C}"/>
              </a:ext>
            </a:extLst>
          </p:cNvPr>
          <p:cNvPicPr>
            <a:picLocks noChangeAspect="1"/>
          </p:cNvPicPr>
          <p:nvPr/>
        </p:nvPicPr>
        <p:blipFill>
          <a:blip r:embed="rId2"/>
          <a:stretch>
            <a:fillRect/>
          </a:stretch>
        </p:blipFill>
        <p:spPr>
          <a:xfrm>
            <a:off x="157162" y="42862"/>
            <a:ext cx="11877675" cy="6772275"/>
          </a:xfrm>
          <a:prstGeom prst="rect">
            <a:avLst/>
          </a:prstGeom>
        </p:spPr>
      </p:pic>
    </p:spTree>
    <p:extLst>
      <p:ext uri="{BB962C8B-B14F-4D97-AF65-F5344CB8AC3E}">
        <p14:creationId xmlns:p14="http://schemas.microsoft.com/office/powerpoint/2010/main" val="1551499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6436D-D46D-4271-8AFE-C81DF62191E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2A6B5FE-F7EE-4270-8B0A-CD3CB5662BEF}"/>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F0793848-DF9A-451D-A4C9-49BBB9F582C0}"/>
              </a:ext>
            </a:extLst>
          </p:cNvPr>
          <p:cNvPicPr>
            <a:picLocks noChangeAspect="1"/>
          </p:cNvPicPr>
          <p:nvPr/>
        </p:nvPicPr>
        <p:blipFill>
          <a:blip r:embed="rId2"/>
          <a:stretch>
            <a:fillRect/>
          </a:stretch>
        </p:blipFill>
        <p:spPr>
          <a:xfrm>
            <a:off x="3657599" y="-1029856"/>
            <a:ext cx="9116291" cy="9116291"/>
          </a:xfrm>
          <a:prstGeom prst="rect">
            <a:avLst/>
          </a:prstGeom>
        </p:spPr>
      </p:pic>
    </p:spTree>
    <p:extLst>
      <p:ext uri="{BB962C8B-B14F-4D97-AF65-F5344CB8AC3E}">
        <p14:creationId xmlns:p14="http://schemas.microsoft.com/office/powerpoint/2010/main" val="2342827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4461A-2B90-48A7-881C-FD434C1B987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394DBCF-D936-4306-8A66-874F4673DCC3}"/>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8474E0E-D61B-40C5-8FFA-CF8C1F8EB24C}"/>
              </a:ext>
            </a:extLst>
          </p:cNvPr>
          <p:cNvPicPr>
            <a:picLocks noChangeAspect="1"/>
          </p:cNvPicPr>
          <p:nvPr/>
        </p:nvPicPr>
        <p:blipFill>
          <a:blip r:embed="rId2"/>
          <a:stretch>
            <a:fillRect/>
          </a:stretch>
        </p:blipFill>
        <p:spPr>
          <a:xfrm>
            <a:off x="366712" y="57150"/>
            <a:ext cx="11458575" cy="6743700"/>
          </a:xfrm>
          <a:prstGeom prst="rect">
            <a:avLst/>
          </a:prstGeom>
        </p:spPr>
      </p:pic>
    </p:spTree>
    <p:extLst>
      <p:ext uri="{BB962C8B-B14F-4D97-AF65-F5344CB8AC3E}">
        <p14:creationId xmlns:p14="http://schemas.microsoft.com/office/powerpoint/2010/main" val="216736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3B034-EB3A-4675-A6F3-EA5CE4FE8D3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651B260-A9F4-4821-A5C4-E35AAF31ABE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F305CE25-40E2-4D39-B79A-64BAEA70D74A}"/>
              </a:ext>
            </a:extLst>
          </p:cNvPr>
          <p:cNvPicPr>
            <a:picLocks noChangeAspect="1"/>
          </p:cNvPicPr>
          <p:nvPr/>
        </p:nvPicPr>
        <p:blipFill>
          <a:blip r:embed="rId2"/>
          <a:stretch>
            <a:fillRect/>
          </a:stretch>
        </p:blipFill>
        <p:spPr>
          <a:xfrm>
            <a:off x="133350" y="76200"/>
            <a:ext cx="11925300" cy="6705600"/>
          </a:xfrm>
          <a:prstGeom prst="rect">
            <a:avLst/>
          </a:prstGeom>
        </p:spPr>
      </p:pic>
    </p:spTree>
    <p:extLst>
      <p:ext uri="{BB962C8B-B14F-4D97-AF65-F5344CB8AC3E}">
        <p14:creationId xmlns:p14="http://schemas.microsoft.com/office/powerpoint/2010/main" val="47158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2E6D5-386F-4936-87D2-7B1896EC125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B1BDFAF-CF6A-4166-8110-6DDD0B1816F4}"/>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C755500-6F18-4E12-9DDA-8C5796BC93DF}"/>
              </a:ext>
            </a:extLst>
          </p:cNvPr>
          <p:cNvPicPr>
            <a:picLocks noChangeAspect="1"/>
          </p:cNvPicPr>
          <p:nvPr/>
        </p:nvPicPr>
        <p:blipFill>
          <a:blip r:embed="rId2"/>
          <a:stretch>
            <a:fillRect/>
          </a:stretch>
        </p:blipFill>
        <p:spPr>
          <a:xfrm>
            <a:off x="0" y="62410"/>
            <a:ext cx="12192000" cy="6733179"/>
          </a:xfrm>
          <a:prstGeom prst="rect">
            <a:avLst/>
          </a:prstGeom>
        </p:spPr>
      </p:pic>
    </p:spTree>
    <p:extLst>
      <p:ext uri="{BB962C8B-B14F-4D97-AF65-F5344CB8AC3E}">
        <p14:creationId xmlns:p14="http://schemas.microsoft.com/office/powerpoint/2010/main" val="2730534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6B012-69EB-44B0-BAAE-635D71CD8CA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453B7CA-3BCC-445F-8B10-1798EC31CF1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0F3251-8C16-4EA4-9C15-29281483F2F7}"/>
              </a:ext>
            </a:extLst>
          </p:cNvPr>
          <p:cNvPicPr>
            <a:picLocks noChangeAspect="1"/>
          </p:cNvPicPr>
          <p:nvPr/>
        </p:nvPicPr>
        <p:blipFill>
          <a:blip r:embed="rId2"/>
          <a:stretch>
            <a:fillRect/>
          </a:stretch>
        </p:blipFill>
        <p:spPr>
          <a:xfrm>
            <a:off x="0" y="237591"/>
            <a:ext cx="12192000" cy="6382817"/>
          </a:xfrm>
          <a:prstGeom prst="rect">
            <a:avLst/>
          </a:prstGeom>
        </p:spPr>
      </p:pic>
    </p:spTree>
    <p:extLst>
      <p:ext uri="{BB962C8B-B14F-4D97-AF65-F5344CB8AC3E}">
        <p14:creationId xmlns:p14="http://schemas.microsoft.com/office/powerpoint/2010/main" val="3218597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A0E77-63A3-44C7-B8D0-463A6A02016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DEE1162-314F-4A5E-8678-66FB3421495D}"/>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E3E2B5CD-72EA-458E-A774-95ACC635BF46}"/>
              </a:ext>
            </a:extLst>
          </p:cNvPr>
          <p:cNvPicPr>
            <a:picLocks noChangeAspect="1"/>
          </p:cNvPicPr>
          <p:nvPr/>
        </p:nvPicPr>
        <p:blipFill>
          <a:blip r:embed="rId2"/>
          <a:stretch>
            <a:fillRect/>
          </a:stretch>
        </p:blipFill>
        <p:spPr>
          <a:xfrm>
            <a:off x="500062" y="171450"/>
            <a:ext cx="11191875" cy="6515100"/>
          </a:xfrm>
          <a:prstGeom prst="rect">
            <a:avLst/>
          </a:prstGeom>
        </p:spPr>
      </p:pic>
    </p:spTree>
    <p:extLst>
      <p:ext uri="{BB962C8B-B14F-4D97-AF65-F5344CB8AC3E}">
        <p14:creationId xmlns:p14="http://schemas.microsoft.com/office/powerpoint/2010/main" val="183338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505D1-35FC-4DB6-9323-2D528E4DA9B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44FBB08-A697-41CF-AA3B-F98F11CA528D}"/>
              </a:ext>
            </a:extLst>
          </p:cNvPr>
          <p:cNvSpPr>
            <a:spLocks noGrp="1"/>
          </p:cNvSpPr>
          <p:nvPr>
            <p:ph idx="1"/>
          </p:nvPr>
        </p:nvSpPr>
        <p:spPr>
          <a:xfrm>
            <a:off x="742950" y="2549525"/>
            <a:ext cx="10515600" cy="4351338"/>
          </a:xfrm>
        </p:spPr>
        <p:txBody>
          <a:bodyPr/>
          <a:lstStyle/>
          <a:p>
            <a:endParaRPr lang="nl-NL"/>
          </a:p>
        </p:txBody>
      </p:sp>
      <p:pic>
        <p:nvPicPr>
          <p:cNvPr id="5" name="Afbeelding 4">
            <a:extLst>
              <a:ext uri="{FF2B5EF4-FFF2-40B4-BE49-F238E27FC236}">
                <a16:creationId xmlns:a16="http://schemas.microsoft.com/office/drawing/2014/main" id="{A61994CA-290D-4FD3-AC2B-952F0CC1EA01}"/>
              </a:ext>
            </a:extLst>
          </p:cNvPr>
          <p:cNvPicPr>
            <a:picLocks noChangeAspect="1"/>
          </p:cNvPicPr>
          <p:nvPr/>
        </p:nvPicPr>
        <p:blipFill>
          <a:blip r:embed="rId2"/>
          <a:stretch>
            <a:fillRect/>
          </a:stretch>
        </p:blipFill>
        <p:spPr>
          <a:xfrm>
            <a:off x="933450" y="273050"/>
            <a:ext cx="9791700" cy="6219825"/>
          </a:xfrm>
          <a:prstGeom prst="rect">
            <a:avLst/>
          </a:prstGeom>
        </p:spPr>
      </p:pic>
    </p:spTree>
    <p:extLst>
      <p:ext uri="{BB962C8B-B14F-4D97-AF65-F5344CB8AC3E}">
        <p14:creationId xmlns:p14="http://schemas.microsoft.com/office/powerpoint/2010/main" val="3078187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C40A7-4413-4002-A055-F201023E9A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A6B1625-0A8C-4369-8707-9EFBF88CD311}"/>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3DA47BC-7BC6-4E25-8E75-019050DE1D85}"/>
              </a:ext>
            </a:extLst>
          </p:cNvPr>
          <p:cNvPicPr>
            <a:picLocks noChangeAspect="1"/>
          </p:cNvPicPr>
          <p:nvPr/>
        </p:nvPicPr>
        <p:blipFill>
          <a:blip r:embed="rId2"/>
          <a:stretch>
            <a:fillRect/>
          </a:stretch>
        </p:blipFill>
        <p:spPr>
          <a:xfrm>
            <a:off x="0" y="321235"/>
            <a:ext cx="12192000" cy="6215529"/>
          </a:xfrm>
          <a:prstGeom prst="rect">
            <a:avLst/>
          </a:prstGeom>
        </p:spPr>
      </p:pic>
    </p:spTree>
    <p:extLst>
      <p:ext uri="{BB962C8B-B14F-4D97-AF65-F5344CB8AC3E}">
        <p14:creationId xmlns:p14="http://schemas.microsoft.com/office/powerpoint/2010/main" val="1973623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76FBC-8966-432A-B433-D9B57C3BE42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F0E186E-DC27-462C-9B2F-DA4688DCAD6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1D2956C5-E9A9-4066-88CA-69B872B46533}"/>
              </a:ext>
            </a:extLst>
          </p:cNvPr>
          <p:cNvPicPr>
            <a:picLocks noChangeAspect="1"/>
          </p:cNvPicPr>
          <p:nvPr/>
        </p:nvPicPr>
        <p:blipFill>
          <a:blip r:embed="rId2"/>
          <a:stretch>
            <a:fillRect/>
          </a:stretch>
        </p:blipFill>
        <p:spPr>
          <a:xfrm>
            <a:off x="0" y="213889"/>
            <a:ext cx="12192000" cy="6430221"/>
          </a:xfrm>
          <a:prstGeom prst="rect">
            <a:avLst/>
          </a:prstGeom>
        </p:spPr>
      </p:pic>
    </p:spTree>
    <p:extLst>
      <p:ext uri="{BB962C8B-B14F-4D97-AF65-F5344CB8AC3E}">
        <p14:creationId xmlns:p14="http://schemas.microsoft.com/office/powerpoint/2010/main" val="2506639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3915B-4848-4A31-BF32-1B74CFDFE9C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43C52F5-644F-490D-89D0-4DB016FBBCA0}"/>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409B115-E555-4000-B2EE-7AEDE61F866E}"/>
              </a:ext>
            </a:extLst>
          </p:cNvPr>
          <p:cNvPicPr>
            <a:picLocks noChangeAspect="1"/>
          </p:cNvPicPr>
          <p:nvPr/>
        </p:nvPicPr>
        <p:blipFill>
          <a:blip r:embed="rId2"/>
          <a:stretch>
            <a:fillRect/>
          </a:stretch>
        </p:blipFill>
        <p:spPr>
          <a:xfrm>
            <a:off x="252412" y="90487"/>
            <a:ext cx="11687175" cy="6677025"/>
          </a:xfrm>
          <a:prstGeom prst="rect">
            <a:avLst/>
          </a:prstGeom>
        </p:spPr>
      </p:pic>
    </p:spTree>
    <p:extLst>
      <p:ext uri="{BB962C8B-B14F-4D97-AF65-F5344CB8AC3E}">
        <p14:creationId xmlns:p14="http://schemas.microsoft.com/office/powerpoint/2010/main" val="393467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D34D8-02CC-4BB2-BFED-AEFF3B2DE447}"/>
              </a:ext>
            </a:extLst>
          </p:cNvPr>
          <p:cNvSpPr>
            <a:spLocks noGrp="1"/>
          </p:cNvSpPr>
          <p:nvPr>
            <p:ph type="title"/>
          </p:nvPr>
        </p:nvSpPr>
        <p:spPr/>
        <p:txBody>
          <a:bodyPr/>
          <a:lstStyle/>
          <a:p>
            <a:r>
              <a:rPr lang="nl-NL" dirty="0"/>
              <a:t>Opdracht </a:t>
            </a:r>
          </a:p>
        </p:txBody>
      </p:sp>
      <p:sp>
        <p:nvSpPr>
          <p:cNvPr id="3" name="Tijdelijke aanduiding voor inhoud 2">
            <a:extLst>
              <a:ext uri="{FF2B5EF4-FFF2-40B4-BE49-F238E27FC236}">
                <a16:creationId xmlns:a16="http://schemas.microsoft.com/office/drawing/2014/main" id="{9425DDEE-CF71-40B5-83A4-5D2940799956}"/>
              </a:ext>
            </a:extLst>
          </p:cNvPr>
          <p:cNvSpPr>
            <a:spLocks noGrp="1"/>
          </p:cNvSpPr>
          <p:nvPr>
            <p:ph idx="1"/>
          </p:nvPr>
        </p:nvSpPr>
        <p:spPr/>
        <p:txBody>
          <a:bodyPr/>
          <a:lstStyle/>
          <a:p>
            <a:r>
              <a:rPr lang="nl-NL" dirty="0"/>
              <a:t>Maak een moodboard van jou ideale leefbare </a:t>
            </a:r>
            <a:r>
              <a:rPr lang="nl-NL" dirty="0" err="1"/>
              <a:t>klimaatadaptieve</a:t>
            </a:r>
            <a:r>
              <a:rPr lang="nl-NL" dirty="0"/>
              <a:t> stad!</a:t>
            </a:r>
          </a:p>
          <a:p>
            <a:r>
              <a:rPr lang="nl-NL" dirty="0"/>
              <a:t>Presentatie aan het einde van de dag!</a:t>
            </a:r>
          </a:p>
        </p:txBody>
      </p:sp>
    </p:spTree>
    <p:extLst>
      <p:ext uri="{BB962C8B-B14F-4D97-AF65-F5344CB8AC3E}">
        <p14:creationId xmlns:p14="http://schemas.microsoft.com/office/powerpoint/2010/main" val="381047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FAB5E-7ED0-495F-A423-627298AD35DE}"/>
              </a:ext>
            </a:extLst>
          </p:cNvPr>
          <p:cNvSpPr>
            <a:spLocks noGrp="1"/>
          </p:cNvSpPr>
          <p:nvPr>
            <p:ph type="title"/>
          </p:nvPr>
        </p:nvSpPr>
        <p:spPr/>
        <p:txBody>
          <a:bodyPr/>
          <a:lstStyle/>
          <a:p>
            <a:r>
              <a:rPr lang="nl-NL" dirty="0"/>
              <a:t>Mitigatie &amp; Adaptatie</a:t>
            </a:r>
          </a:p>
        </p:txBody>
      </p:sp>
      <p:sp>
        <p:nvSpPr>
          <p:cNvPr id="3" name="Tijdelijke aanduiding voor inhoud 2">
            <a:extLst>
              <a:ext uri="{FF2B5EF4-FFF2-40B4-BE49-F238E27FC236}">
                <a16:creationId xmlns:a16="http://schemas.microsoft.com/office/drawing/2014/main" id="{B3ED1410-24BB-4988-8A52-2AB77154A908}"/>
              </a:ext>
            </a:extLst>
          </p:cNvPr>
          <p:cNvSpPr>
            <a:spLocks noGrp="1"/>
          </p:cNvSpPr>
          <p:nvPr>
            <p:ph sz="half" idx="1"/>
          </p:nvPr>
        </p:nvSpPr>
        <p:spPr>
          <a:xfrm>
            <a:off x="609599" y="1449100"/>
            <a:ext cx="5384800" cy="2316017"/>
          </a:xfrm>
        </p:spPr>
        <p:txBody>
          <a:bodyPr/>
          <a:lstStyle/>
          <a:p>
            <a:pPr marL="0" indent="0">
              <a:buNone/>
            </a:pPr>
            <a:r>
              <a:rPr lang="nl-NL" dirty="0"/>
              <a:t>Klimaatmitigatie</a:t>
            </a:r>
          </a:p>
          <a:p>
            <a:r>
              <a:rPr lang="nl-NL" dirty="0"/>
              <a:t>Het beperken en zo mogelijk terugdringen van de opwarming van de aarde</a:t>
            </a:r>
          </a:p>
          <a:p>
            <a:endParaRPr lang="nl-NL" dirty="0"/>
          </a:p>
        </p:txBody>
      </p:sp>
      <p:sp>
        <p:nvSpPr>
          <p:cNvPr id="4" name="Tijdelijke aanduiding voor inhoud 3">
            <a:extLst>
              <a:ext uri="{FF2B5EF4-FFF2-40B4-BE49-F238E27FC236}">
                <a16:creationId xmlns:a16="http://schemas.microsoft.com/office/drawing/2014/main" id="{4E5BC196-6087-45B2-B65C-D3CC8DEAE84D}"/>
              </a:ext>
            </a:extLst>
          </p:cNvPr>
          <p:cNvSpPr>
            <a:spLocks noGrp="1"/>
          </p:cNvSpPr>
          <p:nvPr>
            <p:ph sz="half" idx="2"/>
          </p:nvPr>
        </p:nvSpPr>
        <p:spPr>
          <a:xfrm>
            <a:off x="6197602" y="1379828"/>
            <a:ext cx="5384800" cy="2454563"/>
          </a:xfrm>
        </p:spPr>
        <p:txBody>
          <a:bodyPr/>
          <a:lstStyle/>
          <a:p>
            <a:pPr marL="0" indent="0">
              <a:buNone/>
            </a:pPr>
            <a:r>
              <a:rPr lang="nl-NL" dirty="0"/>
              <a:t>Klimaatadaptatie</a:t>
            </a:r>
          </a:p>
          <a:p>
            <a:r>
              <a:rPr lang="nl-NL" dirty="0"/>
              <a:t>Het aanpassen van de omgeving aan de gevolgen van de klimaatverandering</a:t>
            </a:r>
          </a:p>
        </p:txBody>
      </p:sp>
      <p:sp>
        <p:nvSpPr>
          <p:cNvPr id="6" name="Tijdelijke aanduiding voor inhoud 2">
            <a:extLst>
              <a:ext uri="{FF2B5EF4-FFF2-40B4-BE49-F238E27FC236}">
                <a16:creationId xmlns:a16="http://schemas.microsoft.com/office/drawing/2014/main" id="{D8588E1D-2C28-4F99-B803-AD22760C5A1C}"/>
              </a:ext>
            </a:extLst>
          </p:cNvPr>
          <p:cNvSpPr txBox="1">
            <a:spLocks/>
          </p:cNvSpPr>
          <p:nvPr/>
        </p:nvSpPr>
        <p:spPr>
          <a:xfrm>
            <a:off x="2258292" y="3834391"/>
            <a:ext cx="5158508" cy="231601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nl-NL" dirty="0"/>
              <a:t>Beide nodig!</a:t>
            </a:r>
          </a:p>
          <a:p>
            <a:r>
              <a:rPr lang="nl-NL" dirty="0"/>
              <a:t>Voorkomen van opwarming en nemen van maatregelen beide nodig, hoe minder van het een, des te meer is er nodig van het ander….</a:t>
            </a:r>
          </a:p>
          <a:p>
            <a:endParaRPr lang="nl-NL" dirty="0"/>
          </a:p>
        </p:txBody>
      </p:sp>
      <p:pic>
        <p:nvPicPr>
          <p:cNvPr id="7" name="Afbeelding 6">
            <a:extLst>
              <a:ext uri="{FF2B5EF4-FFF2-40B4-BE49-F238E27FC236}">
                <a16:creationId xmlns:a16="http://schemas.microsoft.com/office/drawing/2014/main" id="{66421858-302A-4A15-89BA-FE194473BF61}"/>
              </a:ext>
            </a:extLst>
          </p:cNvPr>
          <p:cNvPicPr>
            <a:picLocks noChangeAspect="1"/>
          </p:cNvPicPr>
          <p:nvPr/>
        </p:nvPicPr>
        <p:blipFill rotWithShape="1">
          <a:blip r:embed="rId2"/>
          <a:srcRect l="35076" t="18317" r="20758" b="16229"/>
          <a:stretch/>
        </p:blipFill>
        <p:spPr>
          <a:xfrm>
            <a:off x="7782225" y="3181926"/>
            <a:ext cx="4409775" cy="3676074"/>
          </a:xfrm>
          <a:prstGeom prst="rect">
            <a:avLst/>
          </a:prstGeom>
        </p:spPr>
      </p:pic>
    </p:spTree>
    <p:extLst>
      <p:ext uri="{BB962C8B-B14F-4D97-AF65-F5344CB8AC3E}">
        <p14:creationId xmlns:p14="http://schemas.microsoft.com/office/powerpoint/2010/main" val="171232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0C315-BFEB-4F63-BD0E-DC12825C7073}"/>
              </a:ext>
            </a:extLst>
          </p:cNvPr>
          <p:cNvSpPr>
            <a:spLocks noGrp="1"/>
          </p:cNvSpPr>
          <p:nvPr>
            <p:ph type="title"/>
          </p:nvPr>
        </p:nvSpPr>
        <p:spPr>
          <a:xfrm>
            <a:off x="609600" y="274638"/>
            <a:ext cx="11582400" cy="1143000"/>
          </a:xfrm>
        </p:spPr>
        <p:txBody>
          <a:bodyPr/>
          <a:lstStyle/>
          <a:p>
            <a:r>
              <a:rPr lang="nl-NL" dirty="0"/>
              <a:t>Klimaattrends en effecten op de sectoren</a:t>
            </a:r>
          </a:p>
        </p:txBody>
      </p:sp>
      <p:sp>
        <p:nvSpPr>
          <p:cNvPr id="3" name="Tijdelijke aanduiding voor inhoud 2">
            <a:extLst>
              <a:ext uri="{FF2B5EF4-FFF2-40B4-BE49-F238E27FC236}">
                <a16:creationId xmlns:a16="http://schemas.microsoft.com/office/drawing/2014/main" id="{D5F8AC45-877B-4C45-A730-F10A73EFBF62}"/>
              </a:ext>
            </a:extLst>
          </p:cNvPr>
          <p:cNvSpPr>
            <a:spLocks noGrp="1"/>
          </p:cNvSpPr>
          <p:nvPr>
            <p:ph sz="half" idx="1"/>
          </p:nvPr>
        </p:nvSpPr>
        <p:spPr/>
        <p:txBody>
          <a:bodyPr>
            <a:normAutofit/>
          </a:bodyPr>
          <a:lstStyle/>
          <a:p>
            <a:pPr marL="0" indent="0">
              <a:buNone/>
            </a:pPr>
            <a:r>
              <a:rPr lang="nl-NL" dirty="0"/>
              <a:t>Trends:</a:t>
            </a:r>
          </a:p>
          <a:p>
            <a:r>
              <a:rPr lang="nl-NL" dirty="0"/>
              <a:t>Het wordt warmer;</a:t>
            </a:r>
          </a:p>
          <a:p>
            <a:r>
              <a:rPr lang="nl-NL" dirty="0"/>
              <a:t>Het wordt natter;</a:t>
            </a:r>
          </a:p>
          <a:p>
            <a:r>
              <a:rPr lang="nl-NL" dirty="0"/>
              <a:t>Het wordt droger;</a:t>
            </a:r>
          </a:p>
          <a:p>
            <a:r>
              <a:rPr lang="nl-NL" dirty="0"/>
              <a:t>De zeespiegel stijgt;</a:t>
            </a:r>
          </a:p>
          <a:p>
            <a:endParaRPr lang="nl-NL" dirty="0"/>
          </a:p>
        </p:txBody>
      </p:sp>
      <p:pic>
        <p:nvPicPr>
          <p:cNvPr id="6" name="Tijdelijke aanduiding voor inhoud 5">
            <a:extLst>
              <a:ext uri="{FF2B5EF4-FFF2-40B4-BE49-F238E27FC236}">
                <a16:creationId xmlns:a16="http://schemas.microsoft.com/office/drawing/2014/main" id="{2C395F7A-6117-4A83-BB41-CF2B52230183}"/>
              </a:ext>
            </a:extLst>
          </p:cNvPr>
          <p:cNvPicPr>
            <a:picLocks noGrp="1" noChangeAspect="1"/>
          </p:cNvPicPr>
          <p:nvPr>
            <p:ph sz="half" idx="2"/>
          </p:nvPr>
        </p:nvPicPr>
        <p:blipFill>
          <a:blip r:embed="rId2"/>
          <a:stretch>
            <a:fillRect/>
          </a:stretch>
        </p:blipFill>
        <p:spPr>
          <a:xfrm>
            <a:off x="6381349" y="1600200"/>
            <a:ext cx="5017302" cy="4525963"/>
          </a:xfrm>
          <a:prstGeom prst="rect">
            <a:avLst/>
          </a:prstGeom>
        </p:spPr>
      </p:pic>
    </p:spTree>
    <p:extLst>
      <p:ext uri="{BB962C8B-B14F-4D97-AF65-F5344CB8AC3E}">
        <p14:creationId xmlns:p14="http://schemas.microsoft.com/office/powerpoint/2010/main" val="3328245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E8A22-B559-48EB-A650-13AFF51ED898}"/>
              </a:ext>
            </a:extLst>
          </p:cNvPr>
          <p:cNvSpPr>
            <a:spLocks noGrp="1"/>
          </p:cNvSpPr>
          <p:nvPr>
            <p:ph type="title"/>
          </p:nvPr>
        </p:nvSpPr>
        <p:spPr/>
        <p:txBody>
          <a:bodyPr/>
          <a:lstStyle/>
          <a:p>
            <a:endParaRPr lang="nl-NL"/>
          </a:p>
        </p:txBody>
      </p:sp>
      <p:pic>
        <p:nvPicPr>
          <p:cNvPr id="6" name="Tijdelijke aanduiding voor inhoud 5" descr="Afbeelding met schermafbeelding&#10;&#10;Automatisch gegenereerde beschrijving">
            <a:extLst>
              <a:ext uri="{FF2B5EF4-FFF2-40B4-BE49-F238E27FC236}">
                <a16:creationId xmlns:a16="http://schemas.microsoft.com/office/drawing/2014/main" id="{AF7BFE6F-6972-45DD-B51B-5524D4E5572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303" t="3290" r="2275" b="3921"/>
          <a:stretch/>
        </p:blipFill>
        <p:spPr>
          <a:xfrm>
            <a:off x="930468" y="-191387"/>
            <a:ext cx="10534264" cy="7400261"/>
          </a:xfrm>
        </p:spPr>
      </p:pic>
      <p:sp>
        <p:nvSpPr>
          <p:cNvPr id="7" name="Rechthoek 6">
            <a:extLst>
              <a:ext uri="{FF2B5EF4-FFF2-40B4-BE49-F238E27FC236}">
                <a16:creationId xmlns:a16="http://schemas.microsoft.com/office/drawing/2014/main" id="{20EE8DCD-3792-44B5-8F95-177FD66D151A}"/>
              </a:ext>
            </a:extLst>
          </p:cNvPr>
          <p:cNvSpPr/>
          <p:nvPr/>
        </p:nvSpPr>
        <p:spPr>
          <a:xfrm>
            <a:off x="-361506" y="-191387"/>
            <a:ext cx="1313240" cy="7400261"/>
          </a:xfrm>
          <a:prstGeom prst="rect">
            <a:avLst/>
          </a:prstGeom>
          <a:solidFill>
            <a:srgbClr val="EBF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E8A5DA5-EAE2-4750-B17A-AAA9A5520CF6}"/>
              </a:ext>
            </a:extLst>
          </p:cNvPr>
          <p:cNvSpPr/>
          <p:nvPr/>
        </p:nvSpPr>
        <p:spPr>
          <a:xfrm>
            <a:off x="11443466" y="-297712"/>
            <a:ext cx="1313240" cy="7400261"/>
          </a:xfrm>
          <a:prstGeom prst="rect">
            <a:avLst/>
          </a:prstGeom>
          <a:solidFill>
            <a:srgbClr val="C3E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6965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5B59A6-B50D-4523-8856-D85A1BBA7405}"/>
              </a:ext>
            </a:extLst>
          </p:cNvPr>
          <p:cNvSpPr>
            <a:spLocks noGrp="1"/>
          </p:cNvSpPr>
          <p:nvPr>
            <p:ph type="title"/>
          </p:nvPr>
        </p:nvSpPr>
        <p:spPr/>
        <p:txBody>
          <a:bodyPr/>
          <a:lstStyle/>
          <a:p>
            <a:r>
              <a:rPr lang="nl-NL" dirty="0"/>
              <a:t>Opdracht voor vorige week  </a:t>
            </a:r>
          </a:p>
        </p:txBody>
      </p:sp>
      <p:sp>
        <p:nvSpPr>
          <p:cNvPr id="3" name="Tijdelijke aanduiding voor inhoud 2">
            <a:extLst>
              <a:ext uri="{FF2B5EF4-FFF2-40B4-BE49-F238E27FC236}">
                <a16:creationId xmlns:a16="http://schemas.microsoft.com/office/drawing/2014/main" id="{A368D5FE-1349-4A81-BE45-2EAF08C057A3}"/>
              </a:ext>
            </a:extLst>
          </p:cNvPr>
          <p:cNvSpPr>
            <a:spLocks noGrp="1"/>
          </p:cNvSpPr>
          <p:nvPr>
            <p:ph idx="1"/>
          </p:nvPr>
        </p:nvSpPr>
        <p:spPr/>
        <p:txBody>
          <a:bodyPr>
            <a:normAutofit fontScale="85000" lnSpcReduction="20000"/>
          </a:bodyPr>
          <a:lstStyle/>
          <a:p>
            <a:r>
              <a:rPr lang="nl-NL" dirty="0" err="1"/>
              <a:t>Klimaateffectatlas</a:t>
            </a:r>
            <a:r>
              <a:rPr lang="nl-NL" dirty="0"/>
              <a:t> kent verschillende kaartverhalen. De kaartverhalen ‘Wateroverlast’ &amp; ‘Hitte’ zijn onderwerp van deze opdracht </a:t>
            </a:r>
          </a:p>
          <a:p>
            <a:r>
              <a:rPr lang="nl-NL" dirty="0"/>
              <a:t>Lees de beide kaartverhalen volledig (alle tabbladen), Zoek op wat je niet berijpt en stel een vraag als je het niet kunt vinden.</a:t>
            </a:r>
          </a:p>
          <a:p>
            <a:r>
              <a:rPr lang="nl-NL" dirty="0"/>
              <a:t>Werk je plangebied (met directe omgeving) uit in een onderzoeksrapport waarin je duidelijk en met kaartmateriaal een analyse maakt van ‘wateroverlast’ en ‘hitte’. Zorg er voor dat het verhaal los te lezen en te begrijpen is.</a:t>
            </a:r>
          </a:p>
          <a:p>
            <a:r>
              <a:rPr lang="nl-NL" dirty="0"/>
              <a:t>Nadruk ligt op de huidige en verwachte situatie (niet op de oplossingsrichtingen).</a:t>
            </a:r>
          </a:p>
          <a:p>
            <a:r>
              <a:rPr lang="nl-NL" dirty="0"/>
              <a:t>Je onderzoek is minimaal 6 pagina’s groot en dient uiterlijk 24 september opgeslagen te worden in teams.</a:t>
            </a:r>
          </a:p>
          <a:p>
            <a:r>
              <a:rPr lang="nl-NL" dirty="0">
                <a:hlinkClick r:id="rId2"/>
              </a:rPr>
              <a:t>https://www.klimaateffectatlas.nl/nl/overzicht</a:t>
            </a:r>
            <a:endParaRPr lang="nl-NL" dirty="0"/>
          </a:p>
          <a:p>
            <a:endParaRPr lang="nl-NL" dirty="0"/>
          </a:p>
          <a:p>
            <a:pPr marL="0" indent="0">
              <a:buNone/>
            </a:pPr>
            <a:endParaRPr lang="nl-NL" dirty="0"/>
          </a:p>
        </p:txBody>
      </p:sp>
    </p:spTree>
    <p:extLst>
      <p:ext uri="{BB962C8B-B14F-4D97-AF65-F5344CB8AC3E}">
        <p14:creationId xmlns:p14="http://schemas.microsoft.com/office/powerpoint/2010/main" val="325642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6C057-3944-4392-84D1-9474BD1BB730}"/>
              </a:ext>
            </a:extLst>
          </p:cNvPr>
          <p:cNvSpPr>
            <a:spLocks noGrp="1"/>
          </p:cNvSpPr>
          <p:nvPr>
            <p:ph type="title"/>
          </p:nvPr>
        </p:nvSpPr>
        <p:spPr/>
        <p:txBody>
          <a:bodyPr/>
          <a:lstStyle/>
          <a:p>
            <a:endParaRPr lang="nl-NL" dirty="0"/>
          </a:p>
        </p:txBody>
      </p:sp>
      <p:pic>
        <p:nvPicPr>
          <p:cNvPr id="5" name="Afbeelding 4">
            <a:extLst>
              <a:ext uri="{FF2B5EF4-FFF2-40B4-BE49-F238E27FC236}">
                <a16:creationId xmlns:a16="http://schemas.microsoft.com/office/drawing/2014/main" id="{B3D85EF9-571D-406F-9E2A-CBDEC0889F38}"/>
              </a:ext>
            </a:extLst>
          </p:cNvPr>
          <p:cNvPicPr>
            <a:picLocks noChangeAspect="1"/>
          </p:cNvPicPr>
          <p:nvPr/>
        </p:nvPicPr>
        <p:blipFill>
          <a:blip r:embed="rId2"/>
          <a:stretch>
            <a:fillRect/>
          </a:stretch>
        </p:blipFill>
        <p:spPr>
          <a:xfrm>
            <a:off x="-2360081" y="-65988"/>
            <a:ext cx="14486093" cy="7042020"/>
          </a:xfrm>
          <a:prstGeom prst="rect">
            <a:avLst/>
          </a:prstGeom>
        </p:spPr>
      </p:pic>
      <p:sp>
        <p:nvSpPr>
          <p:cNvPr id="3" name="Tijdelijke aanduiding voor inhoud 2">
            <a:extLst>
              <a:ext uri="{FF2B5EF4-FFF2-40B4-BE49-F238E27FC236}">
                <a16:creationId xmlns:a16="http://schemas.microsoft.com/office/drawing/2014/main" id="{AEE5CBFA-15BD-4BF3-8B5E-6EB0F9E63514}"/>
              </a:ext>
            </a:extLst>
          </p:cNvPr>
          <p:cNvSpPr>
            <a:spLocks noGrp="1"/>
          </p:cNvSpPr>
          <p:nvPr>
            <p:ph idx="1"/>
          </p:nvPr>
        </p:nvSpPr>
        <p:spPr>
          <a:xfrm>
            <a:off x="691819" y="332656"/>
            <a:ext cx="8846773" cy="4929411"/>
          </a:xfrm>
        </p:spPr>
        <p:txBody>
          <a:bodyPr/>
          <a:lstStyle/>
          <a:p>
            <a:r>
              <a:rPr lang="nl-NL" dirty="0">
                <a:solidFill>
                  <a:schemeClr val="bg1"/>
                </a:solidFill>
                <a:hlinkClick r:id="rId3">
                  <a:extLst>
                    <a:ext uri="{A12FA001-AC4F-418D-AE19-62706E023703}">
                      <ahyp:hlinkClr xmlns:ahyp="http://schemas.microsoft.com/office/drawing/2018/hyperlinkcolor" val="tx"/>
                    </a:ext>
                  </a:extLst>
                </a:hlinkClick>
              </a:rPr>
              <a:t>https://www.npostart.nl/icescream/16-02-2018/VPWON_1276271</a:t>
            </a:r>
            <a:endParaRPr lang="nl-NL" dirty="0">
              <a:solidFill>
                <a:schemeClr val="bg1"/>
              </a:solidFill>
            </a:endParaRPr>
          </a:p>
          <a:p>
            <a:endParaRPr lang="nl-NL" dirty="0"/>
          </a:p>
        </p:txBody>
      </p:sp>
    </p:spTree>
    <p:extLst>
      <p:ext uri="{BB962C8B-B14F-4D97-AF65-F5344CB8AC3E}">
        <p14:creationId xmlns:p14="http://schemas.microsoft.com/office/powerpoint/2010/main" val="1822905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5108C-2CA3-4E52-A5F6-90C73C9B1D54}"/>
              </a:ext>
            </a:extLst>
          </p:cNvPr>
          <p:cNvSpPr>
            <a:spLocks noGrp="1"/>
          </p:cNvSpPr>
          <p:nvPr>
            <p:ph type="title"/>
          </p:nvPr>
        </p:nvSpPr>
        <p:spPr>
          <a:xfrm>
            <a:off x="4053637" y="2925027"/>
            <a:ext cx="8860565" cy="648072"/>
          </a:xfrm>
        </p:spPr>
        <p:txBody>
          <a:bodyPr/>
          <a:lstStyle/>
          <a:p>
            <a:r>
              <a:rPr lang="nl-NL" dirty="0"/>
              <a:t>De wens als vetrekpunt</a:t>
            </a:r>
          </a:p>
        </p:txBody>
      </p:sp>
    </p:spTree>
    <p:extLst>
      <p:ext uri="{BB962C8B-B14F-4D97-AF65-F5344CB8AC3E}">
        <p14:creationId xmlns:p14="http://schemas.microsoft.com/office/powerpoint/2010/main" val="1893008459"/>
      </p:ext>
    </p:extLst>
  </p:cSld>
  <p:clrMapOvr>
    <a:masterClrMapping/>
  </p:clrMapOvr>
</p:sld>
</file>

<file path=ppt/theme/theme1.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976E86-4A08-4D26-B95C-269BFA6BDF82}">
  <ds:schemaRefs>
    <ds:schemaRef ds:uri="http://schemas.microsoft.com/sharepoint/v3/contenttype/forms"/>
  </ds:schemaRefs>
</ds:datastoreItem>
</file>

<file path=customXml/itemProps2.xml><?xml version="1.0" encoding="utf-8"?>
<ds:datastoreItem xmlns:ds="http://schemas.openxmlformats.org/officeDocument/2006/customXml" ds:itemID="{F752A3AF-7E65-4C7C-BB26-9CCD552844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DC3206-E9D3-42A4-8F82-5A3400FD9695}">
  <ds:schemaRefs>
    <ds:schemaRef ds:uri="http://schemas.microsoft.com/office/2006/metadata/properties"/>
    <ds:schemaRef ds:uri="47a28104-336f-447d-946e-e305ac2bcd47"/>
    <ds:schemaRef ds:uri="http://www.w3.org/XML/1998/namespace"/>
    <ds:schemaRef ds:uri="http://purl.org/dc/elements/1.1/"/>
    <ds:schemaRef ds:uri="http://purl.org/dc/terms/"/>
    <ds:schemaRef ds:uri="http://purl.org/dc/dcmitype/"/>
    <ds:schemaRef ds:uri="34354c1b-6b8c-435b-ad50-990538c19557"/>
    <ds:schemaRef ds:uri="http://schemas.microsoft.com/office/2006/documentManagement/types"/>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Druppel</Template>
  <TotalTime>13470</TotalTime>
  <Words>299</Words>
  <Application>Microsoft Office PowerPoint</Application>
  <PresentationFormat>Breedbeeld</PresentationFormat>
  <Paragraphs>37</Paragraphs>
  <Slides>39</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39</vt:i4>
      </vt:variant>
    </vt:vector>
  </HeadingPairs>
  <TitlesOfParts>
    <vt:vector size="42" baseType="lpstr">
      <vt:lpstr>Arial</vt:lpstr>
      <vt:lpstr>Calibri</vt:lpstr>
      <vt:lpstr>Helicon thema</vt:lpstr>
      <vt:lpstr>PowerPoint-presentatie</vt:lpstr>
      <vt:lpstr>Deltaplan Ruimtelijke Adaptatie</vt:lpstr>
      <vt:lpstr>PowerPoint-presentatie</vt:lpstr>
      <vt:lpstr>Mitigatie &amp; Adaptatie</vt:lpstr>
      <vt:lpstr>Klimaattrends en effecten op de sectoren</vt:lpstr>
      <vt:lpstr>PowerPoint-presentatie</vt:lpstr>
      <vt:lpstr>Opdracht voor vorige week  </vt:lpstr>
      <vt:lpstr>PowerPoint-presentatie</vt:lpstr>
      <vt:lpstr>De wens als vetrekpunt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Jitse Noordermeer</dc:creator>
  <cp:keywords>Water en energie</cp:keywords>
  <cp:lastModifiedBy>Stijn Weijermars</cp:lastModifiedBy>
  <cp:revision>181</cp:revision>
  <cp:lastPrinted>2017-09-07T09:56:36Z</cp:lastPrinted>
  <dcterms:created xsi:type="dcterms:W3CDTF">2015-02-09T20:38:33Z</dcterms:created>
  <dcterms:modified xsi:type="dcterms:W3CDTF">2020-09-25T10:05:01Z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